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332" r:id="rId5"/>
    <p:sldId id="333" r:id="rId6"/>
    <p:sldId id="334" r:id="rId7"/>
    <p:sldId id="335" r:id="rId8"/>
    <p:sldId id="336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286" r:id="rId17"/>
  </p:sldIdLst>
  <p:sldSz cx="9144000" cy="6858000" type="screen4x3"/>
  <p:notesSz cx="6858000" cy="9144000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71D97F-109F-492F-AA54-34D290047466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9B5354E3-3CF4-4F60-BD02-28C4DAD5F6DF}">
      <dgm:prSet phldrT="[文本]" custT="1"/>
      <dgm:spPr/>
      <dgm:t>
        <a:bodyPr/>
        <a:lstStyle/>
        <a:p>
          <a:r>
            <a:rPr lang="zh-CN" altLang="en-US" sz="4800" dirty="0" smtClean="0"/>
            <a:t>不同货币</a:t>
          </a:r>
          <a:endParaRPr lang="zh-CN" altLang="en-US" sz="4800" dirty="0"/>
        </a:p>
      </dgm:t>
    </dgm:pt>
    <dgm:pt modelId="{3D9BAADA-5860-4A6E-A776-B13306AB2333}" cxnId="{522C4351-481F-423D-B93A-F2DD6917980B}" type="parTrans">
      <dgm:prSet/>
      <dgm:spPr/>
      <dgm:t>
        <a:bodyPr/>
        <a:lstStyle/>
        <a:p>
          <a:endParaRPr lang="zh-CN" altLang="en-US"/>
        </a:p>
      </dgm:t>
    </dgm:pt>
    <dgm:pt modelId="{A56C7BA5-5217-48C3-9FB0-DBE5DEC33A98}" cxnId="{522C4351-481F-423D-B93A-F2DD6917980B}" type="sibTrans">
      <dgm:prSet/>
      <dgm:spPr/>
      <dgm:t>
        <a:bodyPr/>
        <a:lstStyle/>
        <a:p>
          <a:endParaRPr lang="zh-CN" altLang="en-US"/>
        </a:p>
      </dgm:t>
    </dgm:pt>
    <dgm:pt modelId="{03AAF44D-B775-4A2F-90D4-DFFC2EEE5FE0}">
      <dgm:prSet phldrT="[文本]" custT="1"/>
      <dgm:spPr/>
      <dgm:t>
        <a:bodyPr/>
        <a:lstStyle/>
        <a:p>
          <a:r>
            <a:rPr lang="zh-CN" altLang="en-US" sz="4400" dirty="0" smtClean="0"/>
            <a:t>时间</a:t>
          </a:r>
          <a:endParaRPr lang="zh-CN" altLang="en-US" sz="4400" dirty="0"/>
        </a:p>
      </dgm:t>
    </dgm:pt>
    <dgm:pt modelId="{B9BAE36E-C9B3-44EE-A2A1-B5855CFD264E}" cxnId="{648A9738-2A41-4E50-921A-F3BB80A8F43F}" type="parTrans">
      <dgm:prSet/>
      <dgm:spPr/>
      <dgm:t>
        <a:bodyPr/>
        <a:lstStyle/>
        <a:p>
          <a:endParaRPr lang="zh-CN" altLang="en-US"/>
        </a:p>
      </dgm:t>
    </dgm:pt>
    <dgm:pt modelId="{40860AC1-16E2-4D23-913B-3D3D4CCA4024}" cxnId="{648A9738-2A41-4E50-921A-F3BB80A8F43F}" type="sibTrans">
      <dgm:prSet/>
      <dgm:spPr/>
      <dgm:t>
        <a:bodyPr/>
        <a:lstStyle/>
        <a:p>
          <a:endParaRPr lang="zh-CN" altLang="en-US"/>
        </a:p>
      </dgm:t>
    </dgm:pt>
    <dgm:pt modelId="{0D9AB764-A73F-4172-AC7C-EA95473A3027}" type="pres">
      <dgm:prSet presAssocID="{B971D97F-109F-492F-AA54-34D290047466}" presName="compositeShape" presStyleCnt="0">
        <dgm:presLayoutVars>
          <dgm:chMax val="7"/>
          <dgm:dir/>
          <dgm:resizeHandles val="exact"/>
        </dgm:presLayoutVars>
      </dgm:prSet>
      <dgm:spPr/>
    </dgm:pt>
    <dgm:pt modelId="{2E16142D-8529-48F2-9363-73685D985020}" type="pres">
      <dgm:prSet presAssocID="{9B5354E3-3CF4-4F60-BD02-28C4DAD5F6DF}" presName="circ1" presStyleLbl="vennNode1" presStyleIdx="0" presStyleCnt="2"/>
      <dgm:spPr/>
    </dgm:pt>
    <dgm:pt modelId="{4D78F77C-EEA2-47EE-808C-A34D6D6070EA}" type="pres">
      <dgm:prSet presAssocID="{9B5354E3-3CF4-4F60-BD02-28C4DAD5F6D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E16F5E61-DC6E-47F3-B3D6-C69BDFFECE63}" type="pres">
      <dgm:prSet presAssocID="{03AAF44D-B775-4A2F-90D4-DFFC2EEE5FE0}" presName="circ2" presStyleLbl="vennNode1" presStyleIdx="1" presStyleCnt="2"/>
      <dgm:spPr/>
    </dgm:pt>
    <dgm:pt modelId="{13B47EA6-E120-4EFB-8146-0F36F892F013}" type="pres">
      <dgm:prSet presAssocID="{03AAF44D-B775-4A2F-90D4-DFFC2EEE5FE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9FC32DE2-9597-4225-946A-997B9DBF3C0D}" type="presOf" srcId="{9B5354E3-3CF4-4F60-BD02-28C4DAD5F6DF}" destId="{2E16142D-8529-48F2-9363-73685D985020}" srcOrd="0" destOrd="0" presId="urn:microsoft.com/office/officeart/2005/8/layout/venn1"/>
    <dgm:cxn modelId="{E0A39D06-0495-4B49-B473-42E537D7F855}" type="presOf" srcId="{03AAF44D-B775-4A2F-90D4-DFFC2EEE5FE0}" destId="{13B47EA6-E120-4EFB-8146-0F36F892F013}" srcOrd="1" destOrd="0" presId="urn:microsoft.com/office/officeart/2005/8/layout/venn1"/>
    <dgm:cxn modelId="{54EC97C9-2033-4594-98AC-8EB200AA8F2F}" type="presOf" srcId="{B971D97F-109F-492F-AA54-34D290047466}" destId="{0D9AB764-A73F-4172-AC7C-EA95473A3027}" srcOrd="0" destOrd="0" presId="urn:microsoft.com/office/officeart/2005/8/layout/venn1"/>
    <dgm:cxn modelId="{A2EE3DC3-E5D4-4035-9178-B88346AA2B97}" type="presOf" srcId="{03AAF44D-B775-4A2F-90D4-DFFC2EEE5FE0}" destId="{E16F5E61-DC6E-47F3-B3D6-C69BDFFECE63}" srcOrd="0" destOrd="0" presId="urn:microsoft.com/office/officeart/2005/8/layout/venn1"/>
    <dgm:cxn modelId="{648A9738-2A41-4E50-921A-F3BB80A8F43F}" srcId="{B971D97F-109F-492F-AA54-34D290047466}" destId="{03AAF44D-B775-4A2F-90D4-DFFC2EEE5FE0}" srcOrd="1" destOrd="0" parTransId="{B9BAE36E-C9B3-44EE-A2A1-B5855CFD264E}" sibTransId="{40860AC1-16E2-4D23-913B-3D3D4CCA4024}"/>
    <dgm:cxn modelId="{983F815E-CAEF-4C73-9DF6-091713171408}" type="presOf" srcId="{9B5354E3-3CF4-4F60-BD02-28C4DAD5F6DF}" destId="{4D78F77C-EEA2-47EE-808C-A34D6D6070EA}" srcOrd="1" destOrd="0" presId="urn:microsoft.com/office/officeart/2005/8/layout/venn1"/>
    <dgm:cxn modelId="{522C4351-481F-423D-B93A-F2DD6917980B}" srcId="{B971D97F-109F-492F-AA54-34D290047466}" destId="{9B5354E3-3CF4-4F60-BD02-28C4DAD5F6DF}" srcOrd="0" destOrd="0" parTransId="{3D9BAADA-5860-4A6E-A776-B13306AB2333}" sibTransId="{A56C7BA5-5217-48C3-9FB0-DBE5DEC33A98}"/>
    <dgm:cxn modelId="{ACA53A5E-EDCE-4C86-86EF-CF18335DF07F}" type="presParOf" srcId="{0D9AB764-A73F-4172-AC7C-EA95473A3027}" destId="{2E16142D-8529-48F2-9363-73685D985020}" srcOrd="0" destOrd="0" presId="urn:microsoft.com/office/officeart/2005/8/layout/venn1"/>
    <dgm:cxn modelId="{7043EDA0-F9A6-4136-A96B-28A81949A0C2}" type="presParOf" srcId="{0D9AB764-A73F-4172-AC7C-EA95473A3027}" destId="{4D78F77C-EEA2-47EE-808C-A34D6D6070EA}" srcOrd="1" destOrd="0" presId="urn:microsoft.com/office/officeart/2005/8/layout/venn1"/>
    <dgm:cxn modelId="{BDBBFB37-AECE-477D-A1EB-FC8F329631BE}" type="presParOf" srcId="{0D9AB764-A73F-4172-AC7C-EA95473A3027}" destId="{E16F5E61-DC6E-47F3-B3D6-C69BDFFECE63}" srcOrd="2" destOrd="0" presId="urn:microsoft.com/office/officeart/2005/8/layout/venn1"/>
    <dgm:cxn modelId="{4AEBFD38-D7BE-4E30-B9B7-654E67E81004}" type="presParOf" srcId="{0D9AB764-A73F-4172-AC7C-EA95473A3027}" destId="{13B47EA6-E120-4EFB-8146-0F36F892F013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A7315DA-7CDD-4FCF-9BD5-57605D070D6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67254D2-EB16-40D8-8B5F-898EDF3CDAC3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4400" b="0" i="0" dirty="0" smtClean="0"/>
            <a:t>（</a:t>
          </a:r>
          <a:r>
            <a:rPr lang="en-US" altLang="zh-CN" sz="4400" b="0" i="0" dirty="0" smtClean="0"/>
            <a:t>1</a:t>
          </a:r>
          <a:r>
            <a:rPr lang="zh-CN" altLang="en-US" sz="4400" b="0" i="0" dirty="0" smtClean="0"/>
            <a:t>）</a:t>
          </a:r>
          <a:r>
            <a:rPr lang="en-US" sz="4400" b="0" i="0" dirty="0" smtClean="0"/>
            <a:t>BSI</a:t>
          </a:r>
          <a:endParaRPr lang="zh-CN" altLang="en-US" sz="4400" b="0" i="0" dirty="0" smtClean="0"/>
        </a:p>
      </dgm:t>
    </dgm:pt>
    <dgm:pt modelId="{7337856B-5884-44B9-B127-5174D4F3E330}" cxnId="{5AFDBDBC-AE0E-40CC-B82E-77C391E327D8}" type="parTrans">
      <dgm:prSet/>
      <dgm:spPr/>
      <dgm:t>
        <a:bodyPr/>
        <a:lstStyle/>
        <a:p>
          <a:endParaRPr lang="zh-CN" altLang="en-US"/>
        </a:p>
      </dgm:t>
    </dgm:pt>
    <dgm:pt modelId="{2FDCD1E3-4E55-4B36-BCB6-CDC4B6CBCC6A}" cxnId="{5AFDBDBC-AE0E-40CC-B82E-77C391E327D8}" type="sibTrans">
      <dgm:prSet/>
      <dgm:spPr/>
      <dgm:t>
        <a:bodyPr/>
        <a:lstStyle/>
        <a:p>
          <a:endParaRPr lang="zh-CN" altLang="en-US"/>
        </a:p>
      </dgm:t>
    </dgm:pt>
    <dgm:pt modelId="{CF756368-E608-411A-9D23-B75B39AA5641}">
      <dgm:prSet phldrT="[文本]" custT="1"/>
      <dgm:spPr/>
      <dgm:t>
        <a:bodyPr/>
        <a:lstStyle/>
        <a:p>
          <a:pPr algn="l"/>
          <a:r>
            <a:rPr lang="zh-CN" altLang="en-US" sz="4400" b="0" i="0" dirty="0" smtClean="0"/>
            <a:t>（</a:t>
          </a:r>
          <a:r>
            <a:rPr lang="en-US" altLang="zh-CN" sz="4400" b="0" i="0" dirty="0" smtClean="0"/>
            <a:t>2</a:t>
          </a:r>
          <a:r>
            <a:rPr lang="zh-CN" altLang="en-US" sz="4400" b="0" i="0" dirty="0" smtClean="0"/>
            <a:t>）</a:t>
          </a:r>
          <a:r>
            <a:rPr lang="en-US" sz="4400" b="0" i="0" dirty="0" smtClean="0"/>
            <a:t>LSI</a:t>
          </a:r>
          <a:endParaRPr lang="zh-CN" altLang="en-US" sz="4400" b="0" i="0" dirty="0" smtClean="0"/>
        </a:p>
      </dgm:t>
    </dgm:pt>
    <dgm:pt modelId="{A4719BB1-8EB6-4E0E-B798-35B3A0AD5D9C}" cxnId="{479351AA-1841-44CF-87D2-F7562D8EBFA7}" type="parTrans">
      <dgm:prSet/>
      <dgm:spPr/>
      <dgm:t>
        <a:bodyPr/>
        <a:lstStyle/>
        <a:p>
          <a:endParaRPr lang="zh-CN" altLang="en-US"/>
        </a:p>
      </dgm:t>
    </dgm:pt>
    <dgm:pt modelId="{A3DDFDFC-9241-417B-9A0A-5BB24EAF089F}" cxnId="{479351AA-1841-44CF-87D2-F7562D8EBFA7}" type="sibTrans">
      <dgm:prSet/>
      <dgm:spPr/>
      <dgm:t>
        <a:bodyPr/>
        <a:lstStyle/>
        <a:p>
          <a:endParaRPr lang="zh-CN" altLang="en-US"/>
        </a:p>
      </dgm:t>
    </dgm:pt>
    <dgm:pt modelId="{7F0A6D02-6A33-4EAF-BEC7-3A5E5AB0C502}" type="pres">
      <dgm:prSet presAssocID="{4A7315DA-7CDD-4FCF-9BD5-57605D070D60}" presName="linearFlow" presStyleCnt="0">
        <dgm:presLayoutVars>
          <dgm:dir/>
          <dgm:resizeHandles val="exact"/>
        </dgm:presLayoutVars>
      </dgm:prSet>
      <dgm:spPr/>
    </dgm:pt>
    <dgm:pt modelId="{1D7787A4-9721-4C47-A87F-895844E9A485}" type="pres">
      <dgm:prSet presAssocID="{E67254D2-EB16-40D8-8B5F-898EDF3CDAC3}" presName="composite" presStyleCnt="0"/>
      <dgm:spPr/>
    </dgm:pt>
    <dgm:pt modelId="{76103CAC-9EA4-4B33-B654-14EE62F45064}" type="pres">
      <dgm:prSet presAssocID="{E67254D2-EB16-40D8-8B5F-898EDF3CDAC3}" presName="imgShp" presStyleLbl="fgImgPlace1" presStyleIdx="0" presStyleCnt="2"/>
      <dgm:spPr/>
    </dgm:pt>
    <dgm:pt modelId="{D43D8D4D-A49E-4954-9655-3EEE50964DF0}" type="pres">
      <dgm:prSet presAssocID="{E67254D2-EB16-40D8-8B5F-898EDF3CDAC3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6ACFB9-21B7-4F4C-A37C-D3BFFB5B4AFB}" type="pres">
      <dgm:prSet presAssocID="{2FDCD1E3-4E55-4B36-BCB6-CDC4B6CBCC6A}" presName="spacing" presStyleCnt="0"/>
      <dgm:spPr/>
    </dgm:pt>
    <dgm:pt modelId="{0464B7E8-09D9-41D3-A965-AA13C2E9B086}" type="pres">
      <dgm:prSet presAssocID="{CF756368-E608-411A-9D23-B75B39AA5641}" presName="composite" presStyleCnt="0"/>
      <dgm:spPr/>
    </dgm:pt>
    <dgm:pt modelId="{86CC8D11-C709-4774-ACAE-1D1F722709B5}" type="pres">
      <dgm:prSet presAssocID="{CF756368-E608-411A-9D23-B75B39AA5641}" presName="imgShp" presStyleLbl="fgImgPlace1" presStyleIdx="1" presStyleCnt="2"/>
      <dgm:spPr/>
    </dgm:pt>
    <dgm:pt modelId="{32A178C8-4CCC-42AA-9FA4-70399178FE68}" type="pres">
      <dgm:prSet presAssocID="{CF756368-E608-411A-9D23-B75B39AA5641}" presName="txShp" presStyleLbl="node1" presStyleIdx="1" presStyleCnt="2" custLinFactNeighborX="1093" custLinFactNeighborY="6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A82A09A-5C15-438A-A16B-8D73A9C6A9F5}" type="presOf" srcId="{CF756368-E608-411A-9D23-B75B39AA5641}" destId="{32A178C8-4CCC-42AA-9FA4-70399178FE68}" srcOrd="0" destOrd="0" presId="urn:microsoft.com/office/officeart/2005/8/layout/vList3"/>
    <dgm:cxn modelId="{80771204-C85E-485F-9E15-1AC874BFCB93}" type="presOf" srcId="{E67254D2-EB16-40D8-8B5F-898EDF3CDAC3}" destId="{D43D8D4D-A49E-4954-9655-3EEE50964DF0}" srcOrd="0" destOrd="0" presId="urn:microsoft.com/office/officeart/2005/8/layout/vList3"/>
    <dgm:cxn modelId="{5AFDBDBC-AE0E-40CC-B82E-77C391E327D8}" srcId="{4A7315DA-7CDD-4FCF-9BD5-57605D070D60}" destId="{E67254D2-EB16-40D8-8B5F-898EDF3CDAC3}" srcOrd="0" destOrd="0" parTransId="{7337856B-5884-44B9-B127-5174D4F3E330}" sibTransId="{2FDCD1E3-4E55-4B36-BCB6-CDC4B6CBCC6A}"/>
    <dgm:cxn modelId="{479351AA-1841-44CF-87D2-F7562D8EBFA7}" srcId="{4A7315DA-7CDD-4FCF-9BD5-57605D070D60}" destId="{CF756368-E608-411A-9D23-B75B39AA5641}" srcOrd="1" destOrd="0" parTransId="{A4719BB1-8EB6-4E0E-B798-35B3A0AD5D9C}" sibTransId="{A3DDFDFC-9241-417B-9A0A-5BB24EAF089F}"/>
    <dgm:cxn modelId="{8344BB03-7928-4B5B-8801-8028C969857C}" type="presOf" srcId="{4A7315DA-7CDD-4FCF-9BD5-57605D070D60}" destId="{7F0A6D02-6A33-4EAF-BEC7-3A5E5AB0C502}" srcOrd="0" destOrd="0" presId="urn:microsoft.com/office/officeart/2005/8/layout/vList3"/>
    <dgm:cxn modelId="{EE052F7A-6FEA-4225-BCC6-24C61C4AF422}" type="presParOf" srcId="{7F0A6D02-6A33-4EAF-BEC7-3A5E5AB0C502}" destId="{1D7787A4-9721-4C47-A87F-895844E9A485}" srcOrd="0" destOrd="0" presId="urn:microsoft.com/office/officeart/2005/8/layout/vList3"/>
    <dgm:cxn modelId="{9F03993C-A9B3-4F93-8EE8-FA7E543EF3F8}" type="presParOf" srcId="{1D7787A4-9721-4C47-A87F-895844E9A485}" destId="{76103CAC-9EA4-4B33-B654-14EE62F45064}" srcOrd="0" destOrd="0" presId="urn:microsoft.com/office/officeart/2005/8/layout/vList3"/>
    <dgm:cxn modelId="{6B780D48-B24B-4206-9C9F-D448A3E6B26C}" type="presParOf" srcId="{1D7787A4-9721-4C47-A87F-895844E9A485}" destId="{D43D8D4D-A49E-4954-9655-3EEE50964DF0}" srcOrd="1" destOrd="0" presId="urn:microsoft.com/office/officeart/2005/8/layout/vList3"/>
    <dgm:cxn modelId="{B35DDAC4-056D-4807-B8EA-99199C0EA54E}" type="presParOf" srcId="{7F0A6D02-6A33-4EAF-BEC7-3A5E5AB0C502}" destId="{536ACFB9-21B7-4F4C-A37C-D3BFFB5B4AFB}" srcOrd="1" destOrd="0" presId="urn:microsoft.com/office/officeart/2005/8/layout/vList3"/>
    <dgm:cxn modelId="{83E44B8E-867E-4912-961A-D60A6506000D}" type="presParOf" srcId="{7F0A6D02-6A33-4EAF-BEC7-3A5E5AB0C502}" destId="{0464B7E8-09D9-41D3-A965-AA13C2E9B086}" srcOrd="2" destOrd="0" presId="urn:microsoft.com/office/officeart/2005/8/layout/vList3"/>
    <dgm:cxn modelId="{1AF6A1D1-7DCF-4A9F-A653-D93696A74EED}" type="presParOf" srcId="{0464B7E8-09D9-41D3-A965-AA13C2E9B086}" destId="{86CC8D11-C709-4774-ACAE-1D1F722709B5}" srcOrd="0" destOrd="0" presId="urn:microsoft.com/office/officeart/2005/8/layout/vList3"/>
    <dgm:cxn modelId="{3848A036-6B4F-4DA7-9557-73BE85730A45}" type="presParOf" srcId="{0464B7E8-09D9-41D3-A965-AA13C2E9B086}" destId="{32A178C8-4CCC-42AA-9FA4-70399178FE6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9C189F-A04C-4978-BB4A-860B13C80BE7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53F1405-C8AB-4764-A09F-2E3D6DFD273A}">
      <dgm:prSet phldrT="[文本]"/>
      <dgm:spPr/>
      <dgm:t>
        <a:bodyPr/>
        <a:lstStyle/>
        <a:p>
          <a:r>
            <a:rPr lang="zh-CN" altLang="en-US" dirty="0" smtClean="0"/>
            <a:t>交易风险</a:t>
          </a:r>
          <a:endParaRPr lang="zh-CN" altLang="en-US" dirty="0"/>
        </a:p>
      </dgm:t>
    </dgm:pt>
    <dgm:pt modelId="{36E1A6D5-0B4A-4CBD-A8DA-4123B1DEE380}" cxnId="{F04E33FE-D3A0-404B-A7DC-FAFF6A035C3E}" type="parTrans">
      <dgm:prSet/>
      <dgm:spPr/>
      <dgm:t>
        <a:bodyPr/>
        <a:lstStyle/>
        <a:p>
          <a:endParaRPr lang="zh-CN" altLang="en-US"/>
        </a:p>
      </dgm:t>
    </dgm:pt>
    <dgm:pt modelId="{13C814B1-7D9D-49DA-AD8B-85867E794948}" cxnId="{F04E33FE-D3A0-404B-A7DC-FAFF6A035C3E}" type="sibTrans">
      <dgm:prSet/>
      <dgm:spPr/>
      <dgm:t>
        <a:bodyPr/>
        <a:lstStyle/>
        <a:p>
          <a:endParaRPr lang="zh-CN" altLang="en-US"/>
        </a:p>
      </dgm:t>
    </dgm:pt>
    <dgm:pt modelId="{56A17A31-7ED6-4781-BA73-DCB11DCC122A}">
      <dgm:prSet phldrT="[文本]"/>
      <dgm:spPr/>
      <dgm:t>
        <a:bodyPr/>
        <a:lstStyle/>
        <a:p>
          <a:r>
            <a:rPr lang="zh-CN" altLang="en-US" dirty="0" smtClean="0"/>
            <a:t>会计风险</a:t>
          </a:r>
          <a:endParaRPr lang="zh-CN" altLang="en-US" dirty="0"/>
        </a:p>
      </dgm:t>
    </dgm:pt>
    <dgm:pt modelId="{18A6ED5C-160C-4A2B-A289-F0F9679010AD}" cxnId="{D00A9370-8E44-4478-8141-8641F57F7107}" type="parTrans">
      <dgm:prSet/>
      <dgm:spPr/>
      <dgm:t>
        <a:bodyPr/>
        <a:lstStyle/>
        <a:p>
          <a:endParaRPr lang="zh-CN" altLang="en-US"/>
        </a:p>
      </dgm:t>
    </dgm:pt>
    <dgm:pt modelId="{6487C0B8-492E-418C-A261-D7B6B02B1F04}" cxnId="{D00A9370-8E44-4478-8141-8641F57F7107}" type="sibTrans">
      <dgm:prSet/>
      <dgm:spPr/>
      <dgm:t>
        <a:bodyPr/>
        <a:lstStyle/>
        <a:p>
          <a:endParaRPr lang="zh-CN" altLang="en-US"/>
        </a:p>
      </dgm:t>
    </dgm:pt>
    <dgm:pt modelId="{ABCF82B8-6439-4098-A994-A634CBC70B8F}">
      <dgm:prSet phldrT="[文本]"/>
      <dgm:spPr/>
      <dgm:t>
        <a:bodyPr/>
        <a:lstStyle/>
        <a:p>
          <a:r>
            <a:rPr lang="zh-CN" altLang="en-US" dirty="0" smtClean="0"/>
            <a:t>经济风险</a:t>
          </a:r>
          <a:endParaRPr lang="zh-CN" altLang="en-US" dirty="0"/>
        </a:p>
      </dgm:t>
    </dgm:pt>
    <dgm:pt modelId="{4EFA1F83-606E-4336-A369-DA81C5B12FA3}" cxnId="{E560F912-C7D0-4EDC-941B-441E7585E14E}" type="parTrans">
      <dgm:prSet/>
      <dgm:spPr/>
      <dgm:t>
        <a:bodyPr/>
        <a:lstStyle/>
        <a:p>
          <a:endParaRPr lang="zh-CN" altLang="en-US"/>
        </a:p>
      </dgm:t>
    </dgm:pt>
    <dgm:pt modelId="{68E9FD2C-5DB7-49A5-9CDC-B826D8FA2347}" cxnId="{E560F912-C7D0-4EDC-941B-441E7585E14E}" type="sibTrans">
      <dgm:prSet/>
      <dgm:spPr/>
      <dgm:t>
        <a:bodyPr/>
        <a:lstStyle/>
        <a:p>
          <a:endParaRPr lang="zh-CN" altLang="en-US"/>
        </a:p>
      </dgm:t>
    </dgm:pt>
    <dgm:pt modelId="{549391C1-2EE3-4F7F-BFA5-8E68216AA5BE}" type="pres">
      <dgm:prSet presAssocID="{0D9C189F-A04C-4978-BB4A-860B13C80BE7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1E9BF845-2C15-4A13-8523-18D3836CD9B1}" type="pres">
      <dgm:prSet presAssocID="{453F1405-C8AB-4764-A09F-2E3D6DFD273A}" presName="Accent1" presStyleCnt="0"/>
      <dgm:spPr/>
    </dgm:pt>
    <dgm:pt modelId="{B0B5D832-2DC0-4F28-AC9D-1CE23FB7CA5D}" type="pres">
      <dgm:prSet presAssocID="{453F1405-C8AB-4764-A09F-2E3D6DFD273A}" presName="Accent" presStyleLbl="node1" presStyleIdx="0" presStyleCnt="3"/>
      <dgm:spPr/>
    </dgm:pt>
    <dgm:pt modelId="{9493E559-DC21-46E7-BF2A-2216EC9836FA}" type="pres">
      <dgm:prSet presAssocID="{453F1405-C8AB-4764-A09F-2E3D6DFD273A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6141F859-4BB9-4021-A1C5-CD4F4B39112D}" type="pres">
      <dgm:prSet presAssocID="{56A17A31-7ED6-4781-BA73-DCB11DCC122A}" presName="Accent2" presStyleCnt="0"/>
      <dgm:spPr/>
    </dgm:pt>
    <dgm:pt modelId="{3E45492E-2EC6-4145-BEDD-C570C51C5463}" type="pres">
      <dgm:prSet presAssocID="{56A17A31-7ED6-4781-BA73-DCB11DCC122A}" presName="Accent" presStyleLbl="node1" presStyleIdx="1" presStyleCnt="3"/>
      <dgm:spPr/>
    </dgm:pt>
    <dgm:pt modelId="{D3DF8E07-1FAD-47D4-8CA5-AF5A40212FED}" type="pres">
      <dgm:prSet presAssocID="{56A17A31-7ED6-4781-BA73-DCB11DCC122A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618E374D-DA6E-430C-8D8E-48E01C4B18A3}" type="pres">
      <dgm:prSet presAssocID="{ABCF82B8-6439-4098-A994-A634CBC70B8F}" presName="Accent3" presStyleCnt="0"/>
      <dgm:spPr/>
    </dgm:pt>
    <dgm:pt modelId="{2099464C-CA6C-4A56-B775-9EF58B8FD47A}" type="pres">
      <dgm:prSet presAssocID="{ABCF82B8-6439-4098-A994-A634CBC70B8F}" presName="Accent" presStyleLbl="node1" presStyleIdx="2" presStyleCnt="3"/>
      <dgm:spPr/>
    </dgm:pt>
    <dgm:pt modelId="{65AE1D48-5B42-4473-B81B-648456DA8360}" type="pres">
      <dgm:prSet presAssocID="{ABCF82B8-6439-4098-A994-A634CBC70B8F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D00A9370-8E44-4478-8141-8641F57F7107}" srcId="{0D9C189F-A04C-4978-BB4A-860B13C80BE7}" destId="{56A17A31-7ED6-4781-BA73-DCB11DCC122A}" srcOrd="1" destOrd="0" parTransId="{18A6ED5C-160C-4A2B-A289-F0F9679010AD}" sibTransId="{6487C0B8-492E-418C-A261-D7B6B02B1F04}"/>
    <dgm:cxn modelId="{7371DE61-EA32-4560-962E-2FA497D9D72E}" type="presOf" srcId="{56A17A31-7ED6-4781-BA73-DCB11DCC122A}" destId="{D3DF8E07-1FAD-47D4-8CA5-AF5A40212FED}" srcOrd="0" destOrd="0" presId="urn:microsoft.com/office/officeart/2009/layout/CircleArrowProcess"/>
    <dgm:cxn modelId="{F04E33FE-D3A0-404B-A7DC-FAFF6A035C3E}" srcId="{0D9C189F-A04C-4978-BB4A-860B13C80BE7}" destId="{453F1405-C8AB-4764-A09F-2E3D6DFD273A}" srcOrd="0" destOrd="0" parTransId="{36E1A6D5-0B4A-4CBD-A8DA-4123B1DEE380}" sibTransId="{13C814B1-7D9D-49DA-AD8B-85867E794948}"/>
    <dgm:cxn modelId="{E560F912-C7D0-4EDC-941B-441E7585E14E}" srcId="{0D9C189F-A04C-4978-BB4A-860B13C80BE7}" destId="{ABCF82B8-6439-4098-A994-A634CBC70B8F}" srcOrd="2" destOrd="0" parTransId="{4EFA1F83-606E-4336-A369-DA81C5B12FA3}" sibTransId="{68E9FD2C-5DB7-49A5-9CDC-B826D8FA2347}"/>
    <dgm:cxn modelId="{6B8F8022-D9B2-4F8C-840D-0F4A5A5297A5}" type="presOf" srcId="{ABCF82B8-6439-4098-A994-A634CBC70B8F}" destId="{65AE1D48-5B42-4473-B81B-648456DA8360}" srcOrd="0" destOrd="0" presId="urn:microsoft.com/office/officeart/2009/layout/CircleArrowProcess"/>
    <dgm:cxn modelId="{00E906A6-262D-47EC-B924-363BAFBCA370}" type="presOf" srcId="{0D9C189F-A04C-4978-BB4A-860B13C80BE7}" destId="{549391C1-2EE3-4F7F-BFA5-8E68216AA5BE}" srcOrd="0" destOrd="0" presId="urn:microsoft.com/office/officeart/2009/layout/CircleArrowProcess"/>
    <dgm:cxn modelId="{8B752633-9DDC-4E40-A96C-59E9B8D31FCC}" type="presOf" srcId="{453F1405-C8AB-4764-A09F-2E3D6DFD273A}" destId="{9493E559-DC21-46E7-BF2A-2216EC9836FA}" srcOrd="0" destOrd="0" presId="urn:microsoft.com/office/officeart/2009/layout/CircleArrowProcess"/>
    <dgm:cxn modelId="{7A630236-A8B1-4CD1-9A10-8AEB9428DEE2}" type="presParOf" srcId="{549391C1-2EE3-4F7F-BFA5-8E68216AA5BE}" destId="{1E9BF845-2C15-4A13-8523-18D3836CD9B1}" srcOrd="0" destOrd="0" presId="urn:microsoft.com/office/officeart/2009/layout/CircleArrowProcess"/>
    <dgm:cxn modelId="{8ACD811E-FDD1-48A6-9A34-698423517C47}" type="presParOf" srcId="{1E9BF845-2C15-4A13-8523-18D3836CD9B1}" destId="{B0B5D832-2DC0-4F28-AC9D-1CE23FB7CA5D}" srcOrd="0" destOrd="0" presId="urn:microsoft.com/office/officeart/2009/layout/CircleArrowProcess"/>
    <dgm:cxn modelId="{98048899-BD43-4111-815A-F1A0ACAA878E}" type="presParOf" srcId="{549391C1-2EE3-4F7F-BFA5-8E68216AA5BE}" destId="{9493E559-DC21-46E7-BF2A-2216EC9836FA}" srcOrd="1" destOrd="0" presId="urn:microsoft.com/office/officeart/2009/layout/CircleArrowProcess"/>
    <dgm:cxn modelId="{1F7CA30C-B0E2-4FDC-8C9A-4DBCC16723C0}" type="presParOf" srcId="{549391C1-2EE3-4F7F-BFA5-8E68216AA5BE}" destId="{6141F859-4BB9-4021-A1C5-CD4F4B39112D}" srcOrd="2" destOrd="0" presId="urn:microsoft.com/office/officeart/2009/layout/CircleArrowProcess"/>
    <dgm:cxn modelId="{083E802C-B144-4B88-954C-98EF7F36F82F}" type="presParOf" srcId="{6141F859-4BB9-4021-A1C5-CD4F4B39112D}" destId="{3E45492E-2EC6-4145-BEDD-C570C51C5463}" srcOrd="0" destOrd="0" presId="urn:microsoft.com/office/officeart/2009/layout/CircleArrowProcess"/>
    <dgm:cxn modelId="{C6E4EEFD-3DD8-4079-8FB4-238D1CEE3084}" type="presParOf" srcId="{549391C1-2EE3-4F7F-BFA5-8E68216AA5BE}" destId="{D3DF8E07-1FAD-47D4-8CA5-AF5A40212FED}" srcOrd="3" destOrd="0" presId="urn:microsoft.com/office/officeart/2009/layout/CircleArrowProcess"/>
    <dgm:cxn modelId="{AC05AE8D-1AC3-4629-9302-BD9C80444B5B}" type="presParOf" srcId="{549391C1-2EE3-4F7F-BFA5-8E68216AA5BE}" destId="{618E374D-DA6E-430C-8D8E-48E01C4B18A3}" srcOrd="4" destOrd="0" presId="urn:microsoft.com/office/officeart/2009/layout/CircleArrowProcess"/>
    <dgm:cxn modelId="{39CF6CB7-86AB-48C0-971B-98F9A72F1141}" type="presParOf" srcId="{618E374D-DA6E-430C-8D8E-48E01C4B18A3}" destId="{2099464C-CA6C-4A56-B775-9EF58B8FD47A}" srcOrd="0" destOrd="0" presId="urn:microsoft.com/office/officeart/2009/layout/CircleArrowProcess"/>
    <dgm:cxn modelId="{05CC9A79-BF69-443F-857C-4D7729A64BD5}" type="presParOf" srcId="{549391C1-2EE3-4F7F-BFA5-8E68216AA5BE}" destId="{65AE1D48-5B42-4473-B81B-648456DA8360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EA325C-CEDD-4B75-B167-1644B62E32A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7279289-7463-4B58-B724-C29CD1D8BFE8}">
      <dgm:prSet phldrT="[文本]" custT="1"/>
      <dgm:spPr/>
      <dgm:t>
        <a:bodyPr/>
        <a:lstStyle/>
        <a:p>
          <a:r>
            <a:rPr lang="zh-CN" altLang="en-US" sz="2800" b="0" i="0" dirty="0" smtClean="0"/>
            <a:t>敞口头寸，</a:t>
          </a:r>
          <a:r>
            <a:rPr lang="en-US" sz="2800" b="0" i="0" dirty="0" smtClean="0"/>
            <a:t>Open Position</a:t>
          </a:r>
        </a:p>
      </dgm:t>
    </dgm:pt>
    <dgm:pt modelId="{3CE9DADB-E318-40EA-BBCF-471819C2150A}" cxnId="{6434352E-217A-4A78-87C1-C018C2FF7061}" type="parTrans">
      <dgm:prSet/>
      <dgm:spPr/>
      <dgm:t>
        <a:bodyPr/>
        <a:lstStyle/>
        <a:p>
          <a:endParaRPr lang="zh-CN" altLang="en-US"/>
        </a:p>
      </dgm:t>
    </dgm:pt>
    <dgm:pt modelId="{78C03DDC-95E5-4F5D-BE5C-5AD87C96BC86}" cxnId="{6434352E-217A-4A78-87C1-C018C2FF7061}" type="sibTrans">
      <dgm:prSet/>
      <dgm:spPr/>
      <dgm:t>
        <a:bodyPr/>
        <a:lstStyle/>
        <a:p>
          <a:endParaRPr lang="zh-CN" altLang="en-US"/>
        </a:p>
      </dgm:t>
    </dgm:pt>
    <dgm:pt modelId="{6B51DEB6-BCB5-4C3B-87E2-BE56281309C1}">
      <dgm:prSet phldrT="[文本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指受汇率变动影响的资产或负债的金额。</a:t>
          </a:r>
          <a:endParaRPr lang="zh-CN" altLang="en-US" dirty="0" smtClean="0"/>
        </a:p>
      </dgm:t>
    </dgm:pt>
    <dgm:pt modelId="{B4BD43C1-BCDE-48A5-B43E-9D298E4C91F0}" cxnId="{66785A08-A30A-4E68-8D14-2A39EE55F7B0}" type="parTrans">
      <dgm:prSet/>
      <dgm:spPr/>
      <dgm:t>
        <a:bodyPr/>
        <a:lstStyle/>
        <a:p>
          <a:endParaRPr lang="zh-CN" altLang="en-US"/>
        </a:p>
      </dgm:t>
    </dgm:pt>
    <dgm:pt modelId="{B3B0D8F8-D296-464F-B23E-7227DACA96CC}" cxnId="{66785A08-A30A-4E68-8D14-2A39EE55F7B0}" type="sibTrans">
      <dgm:prSet/>
      <dgm:spPr/>
      <dgm:t>
        <a:bodyPr/>
        <a:lstStyle/>
        <a:p>
          <a:endParaRPr lang="zh-CN" altLang="en-US"/>
        </a:p>
      </dgm:t>
    </dgm:pt>
    <dgm:pt modelId="{F92BF0CC-E780-4600-98D6-1CD09C4D48A5}">
      <dgm:prSet phldrT="[文本]" custT="1"/>
      <dgm:spPr/>
      <dgm:t>
        <a:bodyPr/>
        <a:lstStyle/>
        <a:p>
          <a:r>
            <a:rPr lang="en-US" sz="2800" b="0" i="0" dirty="0" err="1" smtClean="0"/>
            <a:t>期限缺口</a:t>
          </a:r>
          <a:r>
            <a:rPr lang="zh-CN" altLang="en-US" sz="2800" b="0" i="0" dirty="0" smtClean="0"/>
            <a:t>，</a:t>
          </a:r>
          <a:r>
            <a:rPr lang="en-US" sz="2800" b="0" i="0" dirty="0" err="1" smtClean="0"/>
            <a:t>MaturityGap</a:t>
          </a:r>
          <a:endParaRPr lang="en-US" sz="2800" b="0" i="0" dirty="0" smtClean="0"/>
        </a:p>
      </dgm:t>
    </dgm:pt>
    <dgm:pt modelId="{B3A61F34-AC2A-48CF-8631-30746D57B638}" cxnId="{D6874B15-E7F0-4B53-B90F-3BE8E5BCB2FA}" type="parTrans">
      <dgm:prSet/>
      <dgm:spPr/>
      <dgm:t>
        <a:bodyPr/>
        <a:lstStyle/>
        <a:p>
          <a:endParaRPr lang="zh-CN" altLang="en-US"/>
        </a:p>
      </dgm:t>
    </dgm:pt>
    <dgm:pt modelId="{D13C0127-734D-4201-859C-589C34F3937F}" cxnId="{D6874B15-E7F0-4B53-B90F-3BE8E5BCB2FA}" type="sibTrans">
      <dgm:prSet/>
      <dgm:spPr/>
      <dgm:t>
        <a:bodyPr/>
        <a:lstStyle/>
        <a:p>
          <a:endParaRPr lang="zh-CN" altLang="en-US"/>
        </a:p>
      </dgm:t>
    </dgm:pt>
    <dgm:pt modelId="{C6FC15FA-88AC-4BE8-8643-76EE00664929}">
      <dgm:prSet phldrT="[文本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又非对称缺口（</a:t>
          </a:r>
          <a:r>
            <a:rPr lang="en-US" altLang="zh-CN" b="0" i="0" dirty="0" smtClean="0"/>
            <a:t>Mismatch Gap</a:t>
          </a:r>
          <a:r>
            <a:rPr lang="zh-CN" altLang="en-US" b="0" i="0" dirty="0" smtClean="0"/>
            <a:t>），指以外汇计值的资产、负债因期限不同而面临的风险。</a:t>
          </a:r>
          <a:endParaRPr lang="zh-CN" altLang="en-US" dirty="0" smtClean="0"/>
        </a:p>
      </dgm:t>
    </dgm:pt>
    <dgm:pt modelId="{091A8A5D-4351-4413-855D-EC2BF3239D51}" cxnId="{45D5A442-2622-4CDF-AE40-964941F61A0A}" type="parTrans">
      <dgm:prSet/>
      <dgm:spPr/>
      <dgm:t>
        <a:bodyPr/>
        <a:lstStyle/>
        <a:p>
          <a:endParaRPr lang="zh-CN" altLang="en-US"/>
        </a:p>
      </dgm:t>
    </dgm:pt>
    <dgm:pt modelId="{6B916CCA-EF30-470C-B765-E659E6D3640E}" cxnId="{45D5A442-2622-4CDF-AE40-964941F61A0A}" type="sibTrans">
      <dgm:prSet/>
      <dgm:spPr/>
      <dgm:t>
        <a:bodyPr/>
        <a:lstStyle/>
        <a:p>
          <a:endParaRPr lang="zh-CN" altLang="en-US"/>
        </a:p>
      </dgm:t>
    </dgm:pt>
    <dgm:pt modelId="{F8620677-C6F7-45C4-B97C-DE437829D014}" type="pres">
      <dgm:prSet presAssocID="{19EA325C-CEDD-4B75-B167-1644B62E32A4}" presName="Name0" presStyleCnt="0">
        <dgm:presLayoutVars>
          <dgm:dir/>
          <dgm:animLvl val="lvl"/>
          <dgm:resizeHandles val="exact"/>
        </dgm:presLayoutVars>
      </dgm:prSet>
      <dgm:spPr/>
    </dgm:pt>
    <dgm:pt modelId="{149C30B4-AED0-4BF8-BE37-B1CCB23F35FC}" type="pres">
      <dgm:prSet presAssocID="{17279289-7463-4B58-B724-C29CD1D8BFE8}" presName="linNode" presStyleCnt="0"/>
      <dgm:spPr/>
    </dgm:pt>
    <dgm:pt modelId="{B96F200E-D1DA-48C0-8B80-75570CDDE776}" type="pres">
      <dgm:prSet presAssocID="{17279289-7463-4B58-B724-C29CD1D8BFE8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D8D145-02D6-4A98-93B0-F9BA7C2246AC}" type="pres">
      <dgm:prSet presAssocID="{17279289-7463-4B58-B724-C29CD1D8BFE8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9CCCBC-385B-4AFE-A872-D8B34063CC50}" type="pres">
      <dgm:prSet presAssocID="{78C03DDC-95E5-4F5D-BE5C-5AD87C96BC86}" presName="sp" presStyleCnt="0"/>
      <dgm:spPr/>
    </dgm:pt>
    <dgm:pt modelId="{9695A3BF-897E-407C-A0B0-0266DD46F558}" type="pres">
      <dgm:prSet presAssocID="{F92BF0CC-E780-4600-98D6-1CD09C4D48A5}" presName="linNode" presStyleCnt="0"/>
      <dgm:spPr/>
    </dgm:pt>
    <dgm:pt modelId="{FDD00D6F-A727-4602-BBAC-EE262CB46BAC}" type="pres">
      <dgm:prSet presAssocID="{F92BF0CC-E780-4600-98D6-1CD09C4D48A5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8857E0-4E02-42A5-B5A7-FEC53E99D062}" type="pres">
      <dgm:prSet presAssocID="{F92BF0CC-E780-4600-98D6-1CD09C4D48A5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EBF7314-CB70-404B-80B7-F21C5C570EEC}" type="presOf" srcId="{17279289-7463-4B58-B724-C29CD1D8BFE8}" destId="{B96F200E-D1DA-48C0-8B80-75570CDDE776}" srcOrd="0" destOrd="0" presId="urn:microsoft.com/office/officeart/2005/8/layout/vList5"/>
    <dgm:cxn modelId="{55D8A8CF-50A6-470A-90A9-9E728D3FA655}" type="presOf" srcId="{19EA325C-CEDD-4B75-B167-1644B62E32A4}" destId="{F8620677-C6F7-45C4-B97C-DE437829D014}" srcOrd="0" destOrd="0" presId="urn:microsoft.com/office/officeart/2005/8/layout/vList5"/>
    <dgm:cxn modelId="{C50D6906-A0BB-407F-9129-2EDECAFA9870}" type="presOf" srcId="{6B51DEB6-BCB5-4C3B-87E2-BE56281309C1}" destId="{96D8D145-02D6-4A98-93B0-F9BA7C2246AC}" srcOrd="0" destOrd="0" presId="urn:microsoft.com/office/officeart/2005/8/layout/vList5"/>
    <dgm:cxn modelId="{F003270D-883D-4D26-AD36-445A0EF80594}" type="presOf" srcId="{C6FC15FA-88AC-4BE8-8643-76EE00664929}" destId="{978857E0-4E02-42A5-B5A7-FEC53E99D062}" srcOrd="0" destOrd="0" presId="urn:microsoft.com/office/officeart/2005/8/layout/vList5"/>
    <dgm:cxn modelId="{45D5A442-2622-4CDF-AE40-964941F61A0A}" srcId="{F92BF0CC-E780-4600-98D6-1CD09C4D48A5}" destId="{C6FC15FA-88AC-4BE8-8643-76EE00664929}" srcOrd="0" destOrd="0" parTransId="{091A8A5D-4351-4413-855D-EC2BF3239D51}" sibTransId="{6B916CCA-EF30-470C-B765-E659E6D3640E}"/>
    <dgm:cxn modelId="{6434352E-217A-4A78-87C1-C018C2FF7061}" srcId="{19EA325C-CEDD-4B75-B167-1644B62E32A4}" destId="{17279289-7463-4B58-B724-C29CD1D8BFE8}" srcOrd="0" destOrd="0" parTransId="{3CE9DADB-E318-40EA-BBCF-471819C2150A}" sibTransId="{78C03DDC-95E5-4F5D-BE5C-5AD87C96BC86}"/>
    <dgm:cxn modelId="{D6874B15-E7F0-4B53-B90F-3BE8E5BCB2FA}" srcId="{19EA325C-CEDD-4B75-B167-1644B62E32A4}" destId="{F92BF0CC-E780-4600-98D6-1CD09C4D48A5}" srcOrd="1" destOrd="0" parTransId="{B3A61F34-AC2A-48CF-8631-30746D57B638}" sibTransId="{D13C0127-734D-4201-859C-589C34F3937F}"/>
    <dgm:cxn modelId="{66785A08-A30A-4E68-8D14-2A39EE55F7B0}" srcId="{17279289-7463-4B58-B724-C29CD1D8BFE8}" destId="{6B51DEB6-BCB5-4C3B-87E2-BE56281309C1}" srcOrd="0" destOrd="0" parTransId="{B4BD43C1-BCDE-48A5-B43E-9D298E4C91F0}" sibTransId="{B3B0D8F8-D296-464F-B23E-7227DACA96CC}"/>
    <dgm:cxn modelId="{9F101EE8-2317-4390-B951-0E56CD390596}" type="presOf" srcId="{F92BF0CC-E780-4600-98D6-1CD09C4D48A5}" destId="{FDD00D6F-A727-4602-BBAC-EE262CB46BAC}" srcOrd="0" destOrd="0" presId="urn:microsoft.com/office/officeart/2005/8/layout/vList5"/>
    <dgm:cxn modelId="{8AFC622E-C2F7-4793-A1DB-73F1EF232E95}" type="presParOf" srcId="{F8620677-C6F7-45C4-B97C-DE437829D014}" destId="{149C30B4-AED0-4BF8-BE37-B1CCB23F35FC}" srcOrd="0" destOrd="0" presId="urn:microsoft.com/office/officeart/2005/8/layout/vList5"/>
    <dgm:cxn modelId="{38599F9F-ACAA-47C9-8AE7-C376D134EEF6}" type="presParOf" srcId="{149C30B4-AED0-4BF8-BE37-B1CCB23F35FC}" destId="{B96F200E-D1DA-48C0-8B80-75570CDDE776}" srcOrd="0" destOrd="0" presId="urn:microsoft.com/office/officeart/2005/8/layout/vList5"/>
    <dgm:cxn modelId="{36212794-DF4D-4BC1-A456-09AD4D8E7B94}" type="presParOf" srcId="{149C30B4-AED0-4BF8-BE37-B1CCB23F35FC}" destId="{96D8D145-02D6-4A98-93B0-F9BA7C2246AC}" srcOrd="1" destOrd="0" presId="urn:microsoft.com/office/officeart/2005/8/layout/vList5"/>
    <dgm:cxn modelId="{2F33B00F-6099-4FF1-ACD6-BD305743F743}" type="presParOf" srcId="{F8620677-C6F7-45C4-B97C-DE437829D014}" destId="{DD9CCCBC-385B-4AFE-A872-D8B34063CC50}" srcOrd="1" destOrd="0" presId="urn:microsoft.com/office/officeart/2005/8/layout/vList5"/>
    <dgm:cxn modelId="{7E78B4B0-4BC0-4893-8BB5-50DF1B1E5956}" type="presParOf" srcId="{F8620677-C6F7-45C4-B97C-DE437829D014}" destId="{9695A3BF-897E-407C-A0B0-0266DD46F558}" srcOrd="2" destOrd="0" presId="urn:microsoft.com/office/officeart/2005/8/layout/vList5"/>
    <dgm:cxn modelId="{49070398-7B99-4718-9CA9-F13B259E6DB0}" type="presParOf" srcId="{9695A3BF-897E-407C-A0B0-0266DD46F558}" destId="{FDD00D6F-A727-4602-BBAC-EE262CB46BAC}" srcOrd="0" destOrd="0" presId="urn:microsoft.com/office/officeart/2005/8/layout/vList5"/>
    <dgm:cxn modelId="{EE06908A-9DCD-41A1-B454-CF8E4387B14F}" type="presParOf" srcId="{9695A3BF-897E-407C-A0B0-0266DD46F558}" destId="{978857E0-4E02-42A5-B5A7-FEC53E99D06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70C4C5-8325-4429-9245-5F43D1BAE3FE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5A88C15-3206-4693-9895-F884F6B5AA39}">
      <dgm:prSet phldrT="[文本]" custT="1"/>
      <dgm:spPr/>
      <dgm:t>
        <a:bodyPr/>
        <a:lstStyle/>
        <a:p>
          <a:r>
            <a:rPr lang="zh-CN" altLang="en-US" sz="2000" b="0" i="0" dirty="0" smtClean="0"/>
            <a:t>对国际贸易的影响</a:t>
          </a:r>
          <a:endParaRPr lang="zh-CN" altLang="en-US" sz="2000" dirty="0"/>
        </a:p>
      </dgm:t>
    </dgm:pt>
    <dgm:pt modelId="{C39F4084-3C94-44E3-A31D-97264CB6FB36}" cxnId="{E11604D2-DF23-453F-B896-B31528298B08}" type="parTrans">
      <dgm:prSet/>
      <dgm:spPr/>
      <dgm:t>
        <a:bodyPr/>
        <a:lstStyle/>
        <a:p>
          <a:endParaRPr lang="zh-CN" altLang="en-US"/>
        </a:p>
      </dgm:t>
    </dgm:pt>
    <dgm:pt modelId="{198BC3AB-6F07-450C-A31D-A8BFAB115FF7}" cxnId="{E11604D2-DF23-453F-B896-B31528298B08}" type="sibTrans">
      <dgm:prSet/>
      <dgm:spPr/>
      <dgm:t>
        <a:bodyPr/>
        <a:lstStyle/>
        <a:p>
          <a:endParaRPr lang="zh-CN" altLang="en-US" sz="2000"/>
        </a:p>
      </dgm:t>
    </dgm:pt>
    <dgm:pt modelId="{880276C6-49DA-46DC-9771-9656D82FF1CC}">
      <dgm:prSet phldrT="[文本]" custT="1"/>
      <dgm:spPr/>
      <dgm:t>
        <a:bodyPr/>
        <a:lstStyle/>
        <a:p>
          <a:r>
            <a:rPr lang="zh-CN" altLang="en-US" sz="2000" b="0" i="0" dirty="0" smtClean="0"/>
            <a:t>对国际资本流动的影响</a:t>
          </a:r>
          <a:endParaRPr lang="zh-CN" altLang="en-US" sz="2000" dirty="0"/>
        </a:p>
      </dgm:t>
    </dgm:pt>
    <dgm:pt modelId="{427E9585-55F3-4AB9-8E23-BB05A53F84F1}" cxnId="{D087DEB3-FC03-4D6E-8A47-7CDF1876B4D4}" type="parTrans">
      <dgm:prSet/>
      <dgm:spPr/>
      <dgm:t>
        <a:bodyPr/>
        <a:lstStyle/>
        <a:p>
          <a:endParaRPr lang="zh-CN" altLang="en-US"/>
        </a:p>
      </dgm:t>
    </dgm:pt>
    <dgm:pt modelId="{9C6AE266-C1F2-4ED8-B4DE-990EC506B829}" cxnId="{D087DEB3-FC03-4D6E-8A47-7CDF1876B4D4}" type="sibTrans">
      <dgm:prSet/>
      <dgm:spPr/>
      <dgm:t>
        <a:bodyPr/>
        <a:lstStyle/>
        <a:p>
          <a:endParaRPr lang="zh-CN" altLang="en-US" sz="2000"/>
        </a:p>
      </dgm:t>
    </dgm:pt>
    <dgm:pt modelId="{924923A5-AAFD-425F-9BDC-725A2D51BFF2}">
      <dgm:prSet phldrT="[文本]" custT="1"/>
      <dgm:spPr/>
      <dgm:t>
        <a:bodyPr/>
        <a:lstStyle/>
        <a:p>
          <a:r>
            <a:rPr lang="zh-CN" altLang="en-US" sz="2000" b="0" i="0" dirty="0" smtClean="0"/>
            <a:t>对涉外企业的影响</a:t>
          </a:r>
          <a:endParaRPr lang="zh-CN" altLang="en-US" sz="2000" dirty="0"/>
        </a:p>
      </dgm:t>
    </dgm:pt>
    <dgm:pt modelId="{EC7AB44F-4861-49D3-BD83-762A199A102A}" cxnId="{057E597B-72F2-4EEC-A555-B8CFAD81339A}" type="parTrans">
      <dgm:prSet/>
      <dgm:spPr/>
      <dgm:t>
        <a:bodyPr/>
        <a:lstStyle/>
        <a:p>
          <a:endParaRPr lang="zh-CN" altLang="en-US"/>
        </a:p>
      </dgm:t>
    </dgm:pt>
    <dgm:pt modelId="{3E9DDCEF-70DB-43C2-8041-611B282F75E3}" cxnId="{057E597B-72F2-4EEC-A555-B8CFAD81339A}" type="sibTrans">
      <dgm:prSet/>
      <dgm:spPr/>
      <dgm:t>
        <a:bodyPr/>
        <a:lstStyle/>
        <a:p>
          <a:endParaRPr lang="zh-CN" altLang="en-US" sz="2000"/>
        </a:p>
      </dgm:t>
    </dgm:pt>
    <dgm:pt modelId="{091DD670-577C-42E0-B9E9-23298722888F}">
      <dgm:prSet phldrT="[文本]" custT="1"/>
      <dgm:spPr/>
      <dgm:t>
        <a:bodyPr/>
        <a:lstStyle/>
        <a:p>
          <a:r>
            <a:rPr lang="zh-CN" altLang="en-US" sz="2000" b="0" i="0" dirty="0" smtClean="0"/>
            <a:t>对国内物价的影响 </a:t>
          </a:r>
          <a:endParaRPr lang="zh-CN" altLang="en-US" sz="2000" dirty="0"/>
        </a:p>
      </dgm:t>
    </dgm:pt>
    <dgm:pt modelId="{FADF44BC-AB46-497D-A96E-C74B9BF2B246}" cxnId="{7B9821F4-959D-4F13-815F-F3E7C8DC78E0}" type="parTrans">
      <dgm:prSet/>
      <dgm:spPr/>
      <dgm:t>
        <a:bodyPr/>
        <a:lstStyle/>
        <a:p>
          <a:endParaRPr lang="zh-CN" altLang="en-US"/>
        </a:p>
      </dgm:t>
    </dgm:pt>
    <dgm:pt modelId="{8697D6DE-9FE8-4653-96EF-7550C62C2979}" cxnId="{7B9821F4-959D-4F13-815F-F3E7C8DC78E0}" type="sibTrans">
      <dgm:prSet/>
      <dgm:spPr/>
      <dgm:t>
        <a:bodyPr/>
        <a:lstStyle/>
        <a:p>
          <a:endParaRPr lang="zh-CN" altLang="en-US" sz="2000"/>
        </a:p>
      </dgm:t>
    </dgm:pt>
    <dgm:pt modelId="{601EFC12-A643-4313-802B-DF21FCB24171}">
      <dgm:prSet phldrT="[文本]" custT="1"/>
      <dgm:spPr/>
      <dgm:t>
        <a:bodyPr/>
        <a:lstStyle/>
        <a:p>
          <a:r>
            <a:rPr lang="zh-CN" altLang="en-US" sz="2000" b="0" i="0" dirty="0" smtClean="0"/>
            <a:t>对非贸易收支的影响</a:t>
          </a:r>
          <a:endParaRPr lang="zh-CN" altLang="en-US" sz="2000" dirty="0"/>
        </a:p>
      </dgm:t>
    </dgm:pt>
    <dgm:pt modelId="{EE9CF71B-34EE-4B57-9B52-62896B6D4F44}" cxnId="{43B8FF23-3B56-459E-BC61-D32AAC1E0BEF}" type="parTrans">
      <dgm:prSet/>
      <dgm:spPr/>
      <dgm:t>
        <a:bodyPr/>
        <a:lstStyle/>
        <a:p>
          <a:endParaRPr lang="zh-CN" altLang="en-US"/>
        </a:p>
      </dgm:t>
    </dgm:pt>
    <dgm:pt modelId="{B7077866-94ED-46CC-A270-2CF74DD01955}" cxnId="{43B8FF23-3B56-459E-BC61-D32AAC1E0BEF}" type="sibTrans">
      <dgm:prSet/>
      <dgm:spPr/>
      <dgm:t>
        <a:bodyPr/>
        <a:lstStyle/>
        <a:p>
          <a:endParaRPr lang="zh-CN" altLang="en-US" sz="2000"/>
        </a:p>
      </dgm:t>
    </dgm:pt>
    <dgm:pt modelId="{5F57A623-6306-47F9-8E6A-8A8E15310B4B}" type="pres">
      <dgm:prSet presAssocID="{4870C4C5-8325-4429-9245-5F43D1BAE3FE}" presName="cycle" presStyleCnt="0">
        <dgm:presLayoutVars>
          <dgm:dir/>
          <dgm:resizeHandles val="exact"/>
        </dgm:presLayoutVars>
      </dgm:prSet>
      <dgm:spPr/>
    </dgm:pt>
    <dgm:pt modelId="{6442051E-215F-4563-A38A-6027580D7B43}" type="pres">
      <dgm:prSet presAssocID="{95A88C15-3206-4693-9895-F884F6B5AA3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684C63-1FF8-47CD-AB16-350EA362B7F3}" type="pres">
      <dgm:prSet presAssocID="{95A88C15-3206-4693-9895-F884F6B5AA39}" presName="spNode" presStyleCnt="0"/>
      <dgm:spPr/>
    </dgm:pt>
    <dgm:pt modelId="{38FDB59B-42ED-4033-9C7B-52092515A704}" type="pres">
      <dgm:prSet presAssocID="{198BC3AB-6F07-450C-A31D-A8BFAB115FF7}" presName="sibTrans" presStyleLbl="sibTrans1D1" presStyleIdx="0" presStyleCnt="5"/>
      <dgm:spPr/>
    </dgm:pt>
    <dgm:pt modelId="{4D50472B-5A35-47DD-8E3F-8E59EE427D41}" type="pres">
      <dgm:prSet presAssocID="{880276C6-49DA-46DC-9771-9656D82FF1C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EFFA13-20BB-400C-92A3-0088F8B0C670}" type="pres">
      <dgm:prSet presAssocID="{880276C6-49DA-46DC-9771-9656D82FF1CC}" presName="spNode" presStyleCnt="0"/>
      <dgm:spPr/>
    </dgm:pt>
    <dgm:pt modelId="{2483AF15-55CB-4C2A-B5E7-091E6EE8D3AD}" type="pres">
      <dgm:prSet presAssocID="{9C6AE266-C1F2-4ED8-B4DE-990EC506B829}" presName="sibTrans" presStyleLbl="sibTrans1D1" presStyleIdx="1" presStyleCnt="5"/>
      <dgm:spPr/>
    </dgm:pt>
    <dgm:pt modelId="{F79C2387-C401-40B2-B793-97B90A54DA53}" type="pres">
      <dgm:prSet presAssocID="{924923A5-AAFD-425F-9BDC-725A2D51BFF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4E722ED-1BFF-4A3B-8657-99CFDC444A3D}" type="pres">
      <dgm:prSet presAssocID="{924923A5-AAFD-425F-9BDC-725A2D51BFF2}" presName="spNode" presStyleCnt="0"/>
      <dgm:spPr/>
    </dgm:pt>
    <dgm:pt modelId="{92D9567D-E3CB-410D-BCDB-CAC12E450365}" type="pres">
      <dgm:prSet presAssocID="{3E9DDCEF-70DB-43C2-8041-611B282F75E3}" presName="sibTrans" presStyleLbl="sibTrans1D1" presStyleIdx="2" presStyleCnt="5"/>
      <dgm:spPr/>
    </dgm:pt>
    <dgm:pt modelId="{07C2B8BF-ED41-4834-9A3F-A60A14E7FA5E}" type="pres">
      <dgm:prSet presAssocID="{091DD670-577C-42E0-B9E9-23298722888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025C9A-1F7F-4DE3-9C47-E8902AE1B5AB}" type="pres">
      <dgm:prSet presAssocID="{091DD670-577C-42E0-B9E9-23298722888F}" presName="spNode" presStyleCnt="0"/>
      <dgm:spPr/>
    </dgm:pt>
    <dgm:pt modelId="{1AA55F82-62C6-41B6-8D58-4336646C0E0A}" type="pres">
      <dgm:prSet presAssocID="{8697D6DE-9FE8-4653-96EF-7550C62C2979}" presName="sibTrans" presStyleLbl="sibTrans1D1" presStyleIdx="3" presStyleCnt="5"/>
      <dgm:spPr/>
    </dgm:pt>
    <dgm:pt modelId="{D3F9BFE5-4E36-46B5-9081-0A2F0787277E}" type="pres">
      <dgm:prSet presAssocID="{601EFC12-A643-4313-802B-DF21FCB2417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371E1B-BF70-4711-9F10-210106B54AFE}" type="pres">
      <dgm:prSet presAssocID="{601EFC12-A643-4313-802B-DF21FCB24171}" presName="spNode" presStyleCnt="0"/>
      <dgm:spPr/>
    </dgm:pt>
    <dgm:pt modelId="{B553C114-D385-4A13-96DC-A87C8EA705E3}" type="pres">
      <dgm:prSet presAssocID="{B7077866-94ED-46CC-A270-2CF74DD01955}" presName="sibTrans" presStyleLbl="sibTrans1D1" presStyleIdx="4" presStyleCnt="5"/>
      <dgm:spPr/>
    </dgm:pt>
  </dgm:ptLst>
  <dgm:cxnLst>
    <dgm:cxn modelId="{0574E04B-06CC-4B6A-8301-ABF4417491EB}" type="presOf" srcId="{9C6AE266-C1F2-4ED8-B4DE-990EC506B829}" destId="{2483AF15-55CB-4C2A-B5E7-091E6EE8D3AD}" srcOrd="0" destOrd="0" presId="urn:microsoft.com/office/officeart/2005/8/layout/cycle6"/>
    <dgm:cxn modelId="{6F676E94-A49D-48D2-BD1A-7AF18278BC55}" type="presOf" srcId="{091DD670-577C-42E0-B9E9-23298722888F}" destId="{07C2B8BF-ED41-4834-9A3F-A60A14E7FA5E}" srcOrd="0" destOrd="0" presId="urn:microsoft.com/office/officeart/2005/8/layout/cycle6"/>
    <dgm:cxn modelId="{9C60459A-A5CB-485C-823E-D728936E1AEA}" type="presOf" srcId="{880276C6-49DA-46DC-9771-9656D82FF1CC}" destId="{4D50472B-5A35-47DD-8E3F-8E59EE427D41}" srcOrd="0" destOrd="0" presId="urn:microsoft.com/office/officeart/2005/8/layout/cycle6"/>
    <dgm:cxn modelId="{B36288D0-6FD2-4468-8F4A-637668BA2E2E}" type="presOf" srcId="{198BC3AB-6F07-450C-A31D-A8BFAB115FF7}" destId="{38FDB59B-42ED-4033-9C7B-52092515A704}" srcOrd="0" destOrd="0" presId="urn:microsoft.com/office/officeart/2005/8/layout/cycle6"/>
    <dgm:cxn modelId="{F5DCB7D6-1688-45B8-9839-09800F54695D}" type="presOf" srcId="{3E9DDCEF-70DB-43C2-8041-611B282F75E3}" destId="{92D9567D-E3CB-410D-BCDB-CAC12E450365}" srcOrd="0" destOrd="0" presId="urn:microsoft.com/office/officeart/2005/8/layout/cycle6"/>
    <dgm:cxn modelId="{A1521CD7-7698-4971-B1A6-EB63620417F7}" type="presOf" srcId="{B7077866-94ED-46CC-A270-2CF74DD01955}" destId="{B553C114-D385-4A13-96DC-A87C8EA705E3}" srcOrd="0" destOrd="0" presId="urn:microsoft.com/office/officeart/2005/8/layout/cycle6"/>
    <dgm:cxn modelId="{7B9821F4-959D-4F13-815F-F3E7C8DC78E0}" srcId="{4870C4C5-8325-4429-9245-5F43D1BAE3FE}" destId="{091DD670-577C-42E0-B9E9-23298722888F}" srcOrd="3" destOrd="0" parTransId="{FADF44BC-AB46-497D-A96E-C74B9BF2B246}" sibTransId="{8697D6DE-9FE8-4653-96EF-7550C62C2979}"/>
    <dgm:cxn modelId="{AA7ADA51-187A-41A8-B455-F6C467CD1FE2}" type="presOf" srcId="{8697D6DE-9FE8-4653-96EF-7550C62C2979}" destId="{1AA55F82-62C6-41B6-8D58-4336646C0E0A}" srcOrd="0" destOrd="0" presId="urn:microsoft.com/office/officeart/2005/8/layout/cycle6"/>
    <dgm:cxn modelId="{057E597B-72F2-4EEC-A555-B8CFAD81339A}" srcId="{4870C4C5-8325-4429-9245-5F43D1BAE3FE}" destId="{924923A5-AAFD-425F-9BDC-725A2D51BFF2}" srcOrd="2" destOrd="0" parTransId="{EC7AB44F-4861-49D3-BD83-762A199A102A}" sibTransId="{3E9DDCEF-70DB-43C2-8041-611B282F75E3}"/>
    <dgm:cxn modelId="{43B8FF23-3B56-459E-BC61-D32AAC1E0BEF}" srcId="{4870C4C5-8325-4429-9245-5F43D1BAE3FE}" destId="{601EFC12-A643-4313-802B-DF21FCB24171}" srcOrd="4" destOrd="0" parTransId="{EE9CF71B-34EE-4B57-9B52-62896B6D4F44}" sibTransId="{B7077866-94ED-46CC-A270-2CF74DD01955}"/>
    <dgm:cxn modelId="{D087DEB3-FC03-4D6E-8A47-7CDF1876B4D4}" srcId="{4870C4C5-8325-4429-9245-5F43D1BAE3FE}" destId="{880276C6-49DA-46DC-9771-9656D82FF1CC}" srcOrd="1" destOrd="0" parTransId="{427E9585-55F3-4AB9-8E23-BB05A53F84F1}" sibTransId="{9C6AE266-C1F2-4ED8-B4DE-990EC506B829}"/>
    <dgm:cxn modelId="{3564329F-F9ED-433C-B97D-F5EF58F4F66A}" type="presOf" srcId="{601EFC12-A643-4313-802B-DF21FCB24171}" destId="{D3F9BFE5-4E36-46B5-9081-0A2F0787277E}" srcOrd="0" destOrd="0" presId="urn:microsoft.com/office/officeart/2005/8/layout/cycle6"/>
    <dgm:cxn modelId="{20850BA8-1D1F-41F3-808B-EFC7D81E24CE}" type="presOf" srcId="{4870C4C5-8325-4429-9245-5F43D1BAE3FE}" destId="{5F57A623-6306-47F9-8E6A-8A8E15310B4B}" srcOrd="0" destOrd="0" presId="urn:microsoft.com/office/officeart/2005/8/layout/cycle6"/>
    <dgm:cxn modelId="{E11604D2-DF23-453F-B896-B31528298B08}" srcId="{4870C4C5-8325-4429-9245-5F43D1BAE3FE}" destId="{95A88C15-3206-4693-9895-F884F6B5AA39}" srcOrd="0" destOrd="0" parTransId="{C39F4084-3C94-44E3-A31D-97264CB6FB36}" sibTransId="{198BC3AB-6F07-450C-A31D-A8BFAB115FF7}"/>
    <dgm:cxn modelId="{DE2A751F-451E-4977-BB01-78C327AF6CEE}" type="presOf" srcId="{924923A5-AAFD-425F-9BDC-725A2D51BFF2}" destId="{F79C2387-C401-40B2-B793-97B90A54DA53}" srcOrd="0" destOrd="0" presId="urn:microsoft.com/office/officeart/2005/8/layout/cycle6"/>
    <dgm:cxn modelId="{CC77F589-7EFC-4F90-BF34-EBCECF3E2C9D}" type="presOf" srcId="{95A88C15-3206-4693-9895-F884F6B5AA39}" destId="{6442051E-215F-4563-A38A-6027580D7B43}" srcOrd="0" destOrd="0" presId="urn:microsoft.com/office/officeart/2005/8/layout/cycle6"/>
    <dgm:cxn modelId="{5FBAFAA5-5647-49A9-B702-4AEB5FEDACA3}" type="presParOf" srcId="{5F57A623-6306-47F9-8E6A-8A8E15310B4B}" destId="{6442051E-215F-4563-A38A-6027580D7B43}" srcOrd="0" destOrd="0" presId="urn:microsoft.com/office/officeart/2005/8/layout/cycle6"/>
    <dgm:cxn modelId="{68CC0D03-C0DD-47A9-AAC4-D45239AC7ECB}" type="presParOf" srcId="{5F57A623-6306-47F9-8E6A-8A8E15310B4B}" destId="{D0684C63-1FF8-47CD-AB16-350EA362B7F3}" srcOrd="1" destOrd="0" presId="urn:microsoft.com/office/officeart/2005/8/layout/cycle6"/>
    <dgm:cxn modelId="{8CFF6808-3EC9-437B-A9B4-5800A350994C}" type="presParOf" srcId="{5F57A623-6306-47F9-8E6A-8A8E15310B4B}" destId="{38FDB59B-42ED-4033-9C7B-52092515A704}" srcOrd="2" destOrd="0" presId="urn:microsoft.com/office/officeart/2005/8/layout/cycle6"/>
    <dgm:cxn modelId="{E6591DED-5971-427B-BACF-7CCCE7E93CE8}" type="presParOf" srcId="{5F57A623-6306-47F9-8E6A-8A8E15310B4B}" destId="{4D50472B-5A35-47DD-8E3F-8E59EE427D41}" srcOrd="3" destOrd="0" presId="urn:microsoft.com/office/officeart/2005/8/layout/cycle6"/>
    <dgm:cxn modelId="{CC36CB9C-8E3A-4838-836F-6B5A0F91FF37}" type="presParOf" srcId="{5F57A623-6306-47F9-8E6A-8A8E15310B4B}" destId="{F7EFFA13-20BB-400C-92A3-0088F8B0C670}" srcOrd="4" destOrd="0" presId="urn:microsoft.com/office/officeart/2005/8/layout/cycle6"/>
    <dgm:cxn modelId="{7F257A95-9AE6-4810-A722-9959A6D15FE2}" type="presParOf" srcId="{5F57A623-6306-47F9-8E6A-8A8E15310B4B}" destId="{2483AF15-55CB-4C2A-B5E7-091E6EE8D3AD}" srcOrd="5" destOrd="0" presId="urn:microsoft.com/office/officeart/2005/8/layout/cycle6"/>
    <dgm:cxn modelId="{AE40E7B3-9AF1-4063-9459-769B739D22FD}" type="presParOf" srcId="{5F57A623-6306-47F9-8E6A-8A8E15310B4B}" destId="{F79C2387-C401-40B2-B793-97B90A54DA53}" srcOrd="6" destOrd="0" presId="urn:microsoft.com/office/officeart/2005/8/layout/cycle6"/>
    <dgm:cxn modelId="{03673363-2D2B-4C8A-B742-D62744A9A54F}" type="presParOf" srcId="{5F57A623-6306-47F9-8E6A-8A8E15310B4B}" destId="{24E722ED-1BFF-4A3B-8657-99CFDC444A3D}" srcOrd="7" destOrd="0" presId="urn:microsoft.com/office/officeart/2005/8/layout/cycle6"/>
    <dgm:cxn modelId="{97F1A85D-31D4-4574-99B3-B99A8C6E23EA}" type="presParOf" srcId="{5F57A623-6306-47F9-8E6A-8A8E15310B4B}" destId="{92D9567D-E3CB-410D-BCDB-CAC12E450365}" srcOrd="8" destOrd="0" presId="urn:microsoft.com/office/officeart/2005/8/layout/cycle6"/>
    <dgm:cxn modelId="{05BAFB47-2567-424D-AE86-63366E16948B}" type="presParOf" srcId="{5F57A623-6306-47F9-8E6A-8A8E15310B4B}" destId="{07C2B8BF-ED41-4834-9A3F-A60A14E7FA5E}" srcOrd="9" destOrd="0" presId="urn:microsoft.com/office/officeart/2005/8/layout/cycle6"/>
    <dgm:cxn modelId="{DFE577E4-222E-4E3C-8C12-1838732CED7C}" type="presParOf" srcId="{5F57A623-6306-47F9-8E6A-8A8E15310B4B}" destId="{6E025C9A-1F7F-4DE3-9C47-E8902AE1B5AB}" srcOrd="10" destOrd="0" presId="urn:microsoft.com/office/officeart/2005/8/layout/cycle6"/>
    <dgm:cxn modelId="{920C8A87-A43A-4ECC-98BD-EFCE74C7A399}" type="presParOf" srcId="{5F57A623-6306-47F9-8E6A-8A8E15310B4B}" destId="{1AA55F82-62C6-41B6-8D58-4336646C0E0A}" srcOrd="11" destOrd="0" presId="urn:microsoft.com/office/officeart/2005/8/layout/cycle6"/>
    <dgm:cxn modelId="{13F2C6F9-F664-44C7-8B5C-C839E036C60D}" type="presParOf" srcId="{5F57A623-6306-47F9-8E6A-8A8E15310B4B}" destId="{D3F9BFE5-4E36-46B5-9081-0A2F0787277E}" srcOrd="12" destOrd="0" presId="urn:microsoft.com/office/officeart/2005/8/layout/cycle6"/>
    <dgm:cxn modelId="{4DD5C181-F85E-43C0-A24C-FF61C9BD6D6D}" type="presParOf" srcId="{5F57A623-6306-47F9-8E6A-8A8E15310B4B}" destId="{43371E1B-BF70-4711-9F10-210106B54AFE}" srcOrd="13" destOrd="0" presId="urn:microsoft.com/office/officeart/2005/8/layout/cycle6"/>
    <dgm:cxn modelId="{E56FBC63-E04B-4ABC-866F-0C40CC27988D}" type="presParOf" srcId="{5F57A623-6306-47F9-8E6A-8A8E15310B4B}" destId="{B553C114-D385-4A13-96DC-A87C8EA705E3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A7315DA-7CDD-4FCF-9BD5-57605D070D6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E67254D2-EB16-40D8-8B5F-898EDF3CDAC3}">
      <dgm:prSet phldrT="[文本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1</a:t>
          </a:r>
          <a:r>
            <a:rPr lang="zh-CN" altLang="en-US" b="0" i="0" dirty="0" smtClean="0"/>
            <a:t>）合理选用货币</a:t>
          </a:r>
          <a:endParaRPr lang="en-US" altLang="zh-CN" b="0" i="0" dirty="0" smtClean="0"/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“收硬付软”</a:t>
          </a:r>
        </a:p>
        <a:p>
          <a:pPr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b="0" i="0" dirty="0" smtClean="0"/>
        </a:p>
      </dgm:t>
    </dgm:pt>
    <dgm:pt modelId="{7337856B-5884-44B9-B127-5174D4F3E330}" cxnId="{5AFDBDBC-AE0E-40CC-B82E-77C391E327D8}" type="parTrans">
      <dgm:prSet/>
      <dgm:spPr/>
      <dgm:t>
        <a:bodyPr/>
        <a:lstStyle/>
        <a:p>
          <a:endParaRPr lang="zh-CN" altLang="en-US"/>
        </a:p>
      </dgm:t>
    </dgm:pt>
    <dgm:pt modelId="{2FDCD1E3-4E55-4B36-BCB6-CDC4B6CBCC6A}" cxnId="{5AFDBDBC-AE0E-40CC-B82E-77C391E327D8}" type="sibTrans">
      <dgm:prSet/>
      <dgm:spPr/>
      <dgm:t>
        <a:bodyPr/>
        <a:lstStyle/>
        <a:p>
          <a:endParaRPr lang="zh-CN" altLang="en-US"/>
        </a:p>
      </dgm:t>
    </dgm:pt>
    <dgm:pt modelId="{CF756368-E608-411A-9D23-B75B39AA5641}">
      <dgm:prSet phldrT="[文本]"/>
      <dgm:spPr/>
      <dgm:t>
        <a:bodyPr/>
        <a:lstStyle/>
        <a:p>
          <a:pPr algn="l"/>
          <a:r>
            <a:rPr lang="zh-CN" altLang="en-US" b="0" i="0" dirty="0" smtClean="0"/>
            <a:t>（</a:t>
          </a:r>
          <a:r>
            <a:rPr lang="en-US" altLang="zh-CN" b="0" i="0" dirty="0" smtClean="0"/>
            <a:t>2</a:t>
          </a:r>
          <a:r>
            <a:rPr lang="zh-CN" altLang="en-US" b="0" i="0" dirty="0" smtClean="0"/>
            <a:t>）软硬货币搭配</a:t>
          </a:r>
        </a:p>
      </dgm:t>
    </dgm:pt>
    <dgm:pt modelId="{A4719BB1-8EB6-4E0E-B798-35B3A0AD5D9C}" cxnId="{479351AA-1841-44CF-87D2-F7562D8EBFA7}" type="parTrans">
      <dgm:prSet/>
      <dgm:spPr/>
      <dgm:t>
        <a:bodyPr/>
        <a:lstStyle/>
        <a:p>
          <a:endParaRPr lang="zh-CN" altLang="en-US"/>
        </a:p>
      </dgm:t>
    </dgm:pt>
    <dgm:pt modelId="{A3DDFDFC-9241-417B-9A0A-5BB24EAF089F}" cxnId="{479351AA-1841-44CF-87D2-F7562D8EBFA7}" type="sibTrans">
      <dgm:prSet/>
      <dgm:spPr/>
      <dgm:t>
        <a:bodyPr/>
        <a:lstStyle/>
        <a:p>
          <a:endParaRPr lang="zh-CN" altLang="en-US"/>
        </a:p>
      </dgm:t>
    </dgm:pt>
    <dgm:pt modelId="{E8309CFD-6854-4D19-AAEF-E343FB8EE52E}">
      <dgm:prSet phldrT="[文本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3</a:t>
          </a:r>
          <a:r>
            <a:rPr lang="zh-CN" altLang="en-US" b="0" i="0" dirty="0" smtClean="0"/>
            <a:t>）尽可能减少货币的兑换次数</a:t>
          </a:r>
          <a:endParaRPr lang="zh-CN" altLang="en-US" dirty="0" smtClean="0"/>
        </a:p>
      </dgm:t>
    </dgm:pt>
    <dgm:pt modelId="{4EB9AD7C-059D-4F33-AC0F-E6EA3C3A49FF}" cxnId="{BF7ED605-D2E9-4CA3-B2B2-A63FBD403B6B}" type="parTrans">
      <dgm:prSet/>
      <dgm:spPr/>
      <dgm:t>
        <a:bodyPr/>
        <a:lstStyle/>
        <a:p>
          <a:endParaRPr lang="zh-CN" altLang="en-US"/>
        </a:p>
      </dgm:t>
    </dgm:pt>
    <dgm:pt modelId="{AF0FE548-E782-4250-8F78-C03838773423}" cxnId="{BF7ED605-D2E9-4CA3-B2B2-A63FBD403B6B}" type="sibTrans">
      <dgm:prSet/>
      <dgm:spPr/>
      <dgm:t>
        <a:bodyPr/>
        <a:lstStyle/>
        <a:p>
          <a:endParaRPr lang="zh-CN" altLang="en-US"/>
        </a:p>
      </dgm:t>
    </dgm:pt>
    <dgm:pt modelId="{7F0A6D02-6A33-4EAF-BEC7-3A5E5AB0C502}" type="pres">
      <dgm:prSet presAssocID="{4A7315DA-7CDD-4FCF-9BD5-57605D070D60}" presName="linearFlow" presStyleCnt="0">
        <dgm:presLayoutVars>
          <dgm:dir/>
          <dgm:resizeHandles val="exact"/>
        </dgm:presLayoutVars>
      </dgm:prSet>
      <dgm:spPr/>
    </dgm:pt>
    <dgm:pt modelId="{1D7787A4-9721-4C47-A87F-895844E9A485}" type="pres">
      <dgm:prSet presAssocID="{E67254D2-EB16-40D8-8B5F-898EDF3CDAC3}" presName="composite" presStyleCnt="0"/>
      <dgm:spPr/>
    </dgm:pt>
    <dgm:pt modelId="{76103CAC-9EA4-4B33-B654-14EE62F45064}" type="pres">
      <dgm:prSet presAssocID="{E67254D2-EB16-40D8-8B5F-898EDF3CDAC3}" presName="imgShp" presStyleLbl="fgImgPlace1" presStyleIdx="0" presStyleCnt="3"/>
      <dgm:spPr/>
    </dgm:pt>
    <dgm:pt modelId="{D43D8D4D-A49E-4954-9655-3EEE50964DF0}" type="pres">
      <dgm:prSet presAssocID="{E67254D2-EB16-40D8-8B5F-898EDF3CDAC3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6ACFB9-21B7-4F4C-A37C-D3BFFB5B4AFB}" type="pres">
      <dgm:prSet presAssocID="{2FDCD1E3-4E55-4B36-BCB6-CDC4B6CBCC6A}" presName="spacing" presStyleCnt="0"/>
      <dgm:spPr/>
    </dgm:pt>
    <dgm:pt modelId="{0464B7E8-09D9-41D3-A965-AA13C2E9B086}" type="pres">
      <dgm:prSet presAssocID="{CF756368-E608-411A-9D23-B75B39AA5641}" presName="composite" presStyleCnt="0"/>
      <dgm:spPr/>
    </dgm:pt>
    <dgm:pt modelId="{86CC8D11-C709-4774-ACAE-1D1F722709B5}" type="pres">
      <dgm:prSet presAssocID="{CF756368-E608-411A-9D23-B75B39AA5641}" presName="imgShp" presStyleLbl="fgImgPlace1" presStyleIdx="1" presStyleCnt="3"/>
      <dgm:spPr/>
    </dgm:pt>
    <dgm:pt modelId="{32A178C8-4CCC-42AA-9FA4-70399178FE68}" type="pres">
      <dgm:prSet presAssocID="{CF756368-E608-411A-9D23-B75B39AA5641}" presName="txShp" presStyleLbl="node1" presStyleIdx="1" presStyleCnt="3" custLinFactNeighborX="1093" custLinFactNeighborY="6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B1A691-16A1-46FA-A9F8-7035B7BEA69B}" type="pres">
      <dgm:prSet presAssocID="{A3DDFDFC-9241-417B-9A0A-5BB24EAF089F}" presName="spacing" presStyleCnt="0"/>
      <dgm:spPr/>
    </dgm:pt>
    <dgm:pt modelId="{E87934D9-A53B-4476-A337-03B40CD1F62D}" type="pres">
      <dgm:prSet presAssocID="{E8309CFD-6854-4D19-AAEF-E343FB8EE52E}" presName="composite" presStyleCnt="0"/>
      <dgm:spPr/>
    </dgm:pt>
    <dgm:pt modelId="{6C3432E2-6A2A-4388-B310-92DAA1A2B47A}" type="pres">
      <dgm:prSet presAssocID="{E8309CFD-6854-4D19-AAEF-E343FB8EE52E}" presName="imgShp" presStyleLbl="fgImgPlace1" presStyleIdx="2" presStyleCnt="3"/>
      <dgm:spPr/>
    </dgm:pt>
    <dgm:pt modelId="{E1037676-E61D-40BC-8BF6-70C7E0DB3BB1}" type="pres">
      <dgm:prSet presAssocID="{E8309CFD-6854-4D19-AAEF-E343FB8EE52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D498C7-91BD-4005-8A19-59E02D8564A5}" type="presOf" srcId="{E8309CFD-6854-4D19-AAEF-E343FB8EE52E}" destId="{E1037676-E61D-40BC-8BF6-70C7E0DB3BB1}" srcOrd="0" destOrd="0" presId="urn:microsoft.com/office/officeart/2005/8/layout/vList3"/>
    <dgm:cxn modelId="{CA0ADFBA-7390-4DF4-89E1-612C8D6CDC69}" type="presOf" srcId="{CF756368-E608-411A-9D23-B75B39AA5641}" destId="{32A178C8-4CCC-42AA-9FA4-70399178FE68}" srcOrd="0" destOrd="0" presId="urn:microsoft.com/office/officeart/2005/8/layout/vList3"/>
    <dgm:cxn modelId="{BF7ED605-D2E9-4CA3-B2B2-A63FBD403B6B}" srcId="{4A7315DA-7CDD-4FCF-9BD5-57605D070D60}" destId="{E8309CFD-6854-4D19-AAEF-E343FB8EE52E}" srcOrd="2" destOrd="0" parTransId="{4EB9AD7C-059D-4F33-AC0F-E6EA3C3A49FF}" sibTransId="{AF0FE548-E782-4250-8F78-C03838773423}"/>
    <dgm:cxn modelId="{5AFDBDBC-AE0E-40CC-B82E-77C391E327D8}" srcId="{4A7315DA-7CDD-4FCF-9BD5-57605D070D60}" destId="{E67254D2-EB16-40D8-8B5F-898EDF3CDAC3}" srcOrd="0" destOrd="0" parTransId="{7337856B-5884-44B9-B127-5174D4F3E330}" sibTransId="{2FDCD1E3-4E55-4B36-BCB6-CDC4B6CBCC6A}"/>
    <dgm:cxn modelId="{DBBFBFE7-040A-4E5E-A098-8F9CF60220AC}" type="presOf" srcId="{E67254D2-EB16-40D8-8B5F-898EDF3CDAC3}" destId="{D43D8D4D-A49E-4954-9655-3EEE50964DF0}" srcOrd="0" destOrd="0" presId="urn:microsoft.com/office/officeart/2005/8/layout/vList3"/>
    <dgm:cxn modelId="{29EB5C1C-E4CC-4CD6-8167-0A217F1FE34D}" type="presOf" srcId="{4A7315DA-7CDD-4FCF-9BD5-57605D070D60}" destId="{7F0A6D02-6A33-4EAF-BEC7-3A5E5AB0C502}" srcOrd="0" destOrd="0" presId="urn:microsoft.com/office/officeart/2005/8/layout/vList3"/>
    <dgm:cxn modelId="{479351AA-1841-44CF-87D2-F7562D8EBFA7}" srcId="{4A7315DA-7CDD-4FCF-9BD5-57605D070D60}" destId="{CF756368-E608-411A-9D23-B75B39AA5641}" srcOrd="1" destOrd="0" parTransId="{A4719BB1-8EB6-4E0E-B798-35B3A0AD5D9C}" sibTransId="{A3DDFDFC-9241-417B-9A0A-5BB24EAF089F}"/>
    <dgm:cxn modelId="{1D9BC1C0-E357-44D6-B8FE-A6FF9342B33B}" type="presParOf" srcId="{7F0A6D02-6A33-4EAF-BEC7-3A5E5AB0C502}" destId="{1D7787A4-9721-4C47-A87F-895844E9A485}" srcOrd="0" destOrd="0" presId="urn:microsoft.com/office/officeart/2005/8/layout/vList3"/>
    <dgm:cxn modelId="{B55334AF-F15E-4D22-BADC-DF2963EEC6D0}" type="presParOf" srcId="{1D7787A4-9721-4C47-A87F-895844E9A485}" destId="{76103CAC-9EA4-4B33-B654-14EE62F45064}" srcOrd="0" destOrd="0" presId="urn:microsoft.com/office/officeart/2005/8/layout/vList3"/>
    <dgm:cxn modelId="{BBCECF0D-532F-40FC-B246-FD906878159C}" type="presParOf" srcId="{1D7787A4-9721-4C47-A87F-895844E9A485}" destId="{D43D8D4D-A49E-4954-9655-3EEE50964DF0}" srcOrd="1" destOrd="0" presId="urn:microsoft.com/office/officeart/2005/8/layout/vList3"/>
    <dgm:cxn modelId="{846FDAE9-D0BD-40B4-8122-8DD723F5FEE0}" type="presParOf" srcId="{7F0A6D02-6A33-4EAF-BEC7-3A5E5AB0C502}" destId="{536ACFB9-21B7-4F4C-A37C-D3BFFB5B4AFB}" srcOrd="1" destOrd="0" presId="urn:microsoft.com/office/officeart/2005/8/layout/vList3"/>
    <dgm:cxn modelId="{F88875E7-5A40-4EC5-8600-82B7EC6B33D2}" type="presParOf" srcId="{7F0A6D02-6A33-4EAF-BEC7-3A5E5AB0C502}" destId="{0464B7E8-09D9-41D3-A965-AA13C2E9B086}" srcOrd="2" destOrd="0" presId="urn:microsoft.com/office/officeart/2005/8/layout/vList3"/>
    <dgm:cxn modelId="{4B96076D-E827-4F4D-A35D-65F65688DC50}" type="presParOf" srcId="{0464B7E8-09D9-41D3-A965-AA13C2E9B086}" destId="{86CC8D11-C709-4774-ACAE-1D1F722709B5}" srcOrd="0" destOrd="0" presId="urn:microsoft.com/office/officeart/2005/8/layout/vList3"/>
    <dgm:cxn modelId="{9D0C53AD-A919-4740-A8E2-37B1CE04E204}" type="presParOf" srcId="{0464B7E8-09D9-41D3-A965-AA13C2E9B086}" destId="{32A178C8-4CCC-42AA-9FA4-70399178FE68}" srcOrd="1" destOrd="0" presId="urn:microsoft.com/office/officeart/2005/8/layout/vList3"/>
    <dgm:cxn modelId="{54F5FE67-2394-4C41-B5C0-F41BB90DB3D1}" type="presParOf" srcId="{7F0A6D02-6A33-4EAF-BEC7-3A5E5AB0C502}" destId="{D5B1A691-16A1-46FA-A9F8-7035B7BEA69B}" srcOrd="3" destOrd="0" presId="urn:microsoft.com/office/officeart/2005/8/layout/vList3"/>
    <dgm:cxn modelId="{6B183E77-3527-4E39-A791-29C9CCED6D5F}" type="presParOf" srcId="{7F0A6D02-6A33-4EAF-BEC7-3A5E5AB0C502}" destId="{E87934D9-A53B-4476-A337-03B40CD1F62D}" srcOrd="4" destOrd="0" presId="urn:microsoft.com/office/officeart/2005/8/layout/vList3"/>
    <dgm:cxn modelId="{D65D1734-94D8-4535-BE6F-A9720FEB0B8C}" type="presParOf" srcId="{E87934D9-A53B-4476-A337-03B40CD1F62D}" destId="{6C3432E2-6A2A-4388-B310-92DAA1A2B47A}" srcOrd="0" destOrd="0" presId="urn:microsoft.com/office/officeart/2005/8/layout/vList3"/>
    <dgm:cxn modelId="{373EC529-9EC7-45E6-9E4C-6B66B6807981}" type="presParOf" srcId="{E87934D9-A53B-4476-A337-03B40CD1F62D}" destId="{E1037676-E61D-40BC-8BF6-70C7E0DB3BB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A7315DA-7CDD-4FCF-9BD5-57605D070D6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67254D2-EB16-40D8-8B5F-898EDF3CDAC3}">
      <dgm:prSet phldrT="[文本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1</a:t>
          </a:r>
          <a:r>
            <a:rPr lang="zh-CN" altLang="en-US" b="0" i="0" dirty="0" smtClean="0"/>
            <a:t>）平衡法</a:t>
          </a:r>
        </a:p>
      </dgm:t>
    </dgm:pt>
    <dgm:pt modelId="{7337856B-5884-44B9-B127-5174D4F3E330}" cxnId="{5AFDBDBC-AE0E-40CC-B82E-77C391E327D8}" type="parTrans">
      <dgm:prSet/>
      <dgm:spPr/>
      <dgm:t>
        <a:bodyPr/>
        <a:lstStyle/>
        <a:p>
          <a:endParaRPr lang="zh-CN" altLang="en-US"/>
        </a:p>
      </dgm:t>
    </dgm:pt>
    <dgm:pt modelId="{2FDCD1E3-4E55-4B36-BCB6-CDC4B6CBCC6A}" cxnId="{5AFDBDBC-AE0E-40CC-B82E-77C391E327D8}" type="sibTrans">
      <dgm:prSet/>
      <dgm:spPr/>
      <dgm:t>
        <a:bodyPr/>
        <a:lstStyle/>
        <a:p>
          <a:endParaRPr lang="zh-CN" altLang="en-US"/>
        </a:p>
      </dgm:t>
    </dgm:pt>
    <dgm:pt modelId="{CF756368-E608-411A-9D23-B75B39AA5641}">
      <dgm:prSet phldrT="[文本]"/>
      <dgm:spPr/>
      <dgm:t>
        <a:bodyPr/>
        <a:lstStyle/>
        <a:p>
          <a:pPr algn="l"/>
          <a:r>
            <a:rPr lang="zh-CN" altLang="en-US" b="0" i="0" dirty="0" smtClean="0"/>
            <a:t>（</a:t>
          </a:r>
          <a:r>
            <a:rPr lang="en-US" altLang="zh-CN" b="0" i="0" dirty="0" smtClean="0"/>
            <a:t>2</a:t>
          </a:r>
          <a:r>
            <a:rPr lang="zh-CN" altLang="en-US" b="0" i="0" dirty="0" smtClean="0"/>
            <a:t>）</a:t>
          </a:r>
          <a:r>
            <a:rPr lang="zh-CN" altLang="en-US" b="0" i="0" dirty="0" smtClean="0"/>
            <a:t>组对法</a:t>
          </a:r>
          <a:endParaRPr lang="zh-CN" altLang="en-US" b="0" i="0" dirty="0" smtClean="0"/>
        </a:p>
      </dgm:t>
    </dgm:pt>
    <dgm:pt modelId="{A4719BB1-8EB6-4E0E-B798-35B3A0AD5D9C}" cxnId="{479351AA-1841-44CF-87D2-F7562D8EBFA7}" type="parTrans">
      <dgm:prSet/>
      <dgm:spPr/>
      <dgm:t>
        <a:bodyPr/>
        <a:lstStyle/>
        <a:p>
          <a:endParaRPr lang="zh-CN" altLang="en-US"/>
        </a:p>
      </dgm:t>
    </dgm:pt>
    <dgm:pt modelId="{A3DDFDFC-9241-417B-9A0A-5BB24EAF089F}" cxnId="{479351AA-1841-44CF-87D2-F7562D8EBFA7}" type="sibTrans">
      <dgm:prSet/>
      <dgm:spPr/>
      <dgm:t>
        <a:bodyPr/>
        <a:lstStyle/>
        <a:p>
          <a:endParaRPr lang="zh-CN" altLang="en-US"/>
        </a:p>
      </dgm:t>
    </dgm:pt>
    <dgm:pt modelId="{E8309CFD-6854-4D19-AAEF-E343FB8EE52E}">
      <dgm:prSet phldrT="[文本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3</a:t>
          </a:r>
          <a:r>
            <a:rPr lang="zh-CN" altLang="en-US" b="0" i="0" dirty="0" smtClean="0"/>
            <a:t>）</a:t>
          </a:r>
          <a:r>
            <a:rPr lang="zh-CN" altLang="en-US" b="0" i="0" dirty="0" smtClean="0"/>
            <a:t>借款法</a:t>
          </a:r>
          <a:endParaRPr lang="zh-CN" altLang="en-US" dirty="0" smtClean="0"/>
        </a:p>
      </dgm:t>
    </dgm:pt>
    <dgm:pt modelId="{4EB9AD7C-059D-4F33-AC0F-E6EA3C3A49FF}" cxnId="{BF7ED605-D2E9-4CA3-B2B2-A63FBD403B6B}" type="parTrans">
      <dgm:prSet/>
      <dgm:spPr/>
      <dgm:t>
        <a:bodyPr/>
        <a:lstStyle/>
        <a:p>
          <a:endParaRPr lang="zh-CN" altLang="en-US"/>
        </a:p>
      </dgm:t>
    </dgm:pt>
    <dgm:pt modelId="{AF0FE548-E782-4250-8F78-C03838773423}" cxnId="{BF7ED605-D2E9-4CA3-B2B2-A63FBD403B6B}" type="sibTrans">
      <dgm:prSet/>
      <dgm:spPr/>
      <dgm:t>
        <a:bodyPr/>
        <a:lstStyle/>
        <a:p>
          <a:endParaRPr lang="zh-CN" altLang="en-US"/>
        </a:p>
      </dgm:t>
    </dgm:pt>
    <dgm:pt modelId="{DB243636-E311-4655-990C-F4944ACF654A}">
      <dgm:prSet phldrT="[文本]"/>
      <dgm:spPr/>
      <dgm:t>
        <a:bodyPr/>
        <a:lstStyle/>
        <a:p>
          <a:pPr marR="0" algn="l" eaLnBrk="1" fontAlgn="auto" latinLnBrk="0" hangingPunct="1">
            <a:buClrTx/>
            <a:buSzTx/>
            <a:buFontTx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4</a:t>
          </a:r>
          <a:r>
            <a:rPr lang="zh-CN" altLang="en-US" b="0" i="0" dirty="0" smtClean="0"/>
            <a:t>）投资</a:t>
          </a:r>
          <a:r>
            <a:rPr lang="zh-CN" altLang="en-US" b="0" i="0" dirty="0" smtClean="0"/>
            <a:t>法</a:t>
          </a:r>
          <a:endParaRPr lang="zh-CN" altLang="en-US" dirty="0" smtClean="0"/>
        </a:p>
      </dgm:t>
    </dgm:pt>
    <dgm:pt modelId="{AFD156D2-B6E9-43F4-A258-B87D5A655473}" cxnId="{388D23D2-7331-4DE7-9FC1-D0289FBCCC5E}" type="parTrans">
      <dgm:prSet/>
      <dgm:spPr/>
      <dgm:t>
        <a:bodyPr/>
        <a:lstStyle/>
        <a:p>
          <a:endParaRPr lang="zh-CN" altLang="en-US"/>
        </a:p>
      </dgm:t>
    </dgm:pt>
    <dgm:pt modelId="{E92E44A5-BBDD-4557-B75A-301B9A04C485}" cxnId="{388D23D2-7331-4DE7-9FC1-D0289FBCCC5E}" type="sibTrans">
      <dgm:prSet/>
      <dgm:spPr/>
      <dgm:t>
        <a:bodyPr/>
        <a:lstStyle/>
        <a:p>
          <a:endParaRPr lang="zh-CN" altLang="en-US"/>
        </a:p>
      </dgm:t>
    </dgm:pt>
    <dgm:pt modelId="{7F0A6D02-6A33-4EAF-BEC7-3A5E5AB0C502}" type="pres">
      <dgm:prSet presAssocID="{4A7315DA-7CDD-4FCF-9BD5-57605D070D60}" presName="linearFlow" presStyleCnt="0">
        <dgm:presLayoutVars>
          <dgm:dir/>
          <dgm:resizeHandles val="exact"/>
        </dgm:presLayoutVars>
      </dgm:prSet>
      <dgm:spPr/>
    </dgm:pt>
    <dgm:pt modelId="{1D7787A4-9721-4C47-A87F-895844E9A485}" type="pres">
      <dgm:prSet presAssocID="{E67254D2-EB16-40D8-8B5F-898EDF3CDAC3}" presName="composite" presStyleCnt="0"/>
      <dgm:spPr/>
    </dgm:pt>
    <dgm:pt modelId="{76103CAC-9EA4-4B33-B654-14EE62F45064}" type="pres">
      <dgm:prSet presAssocID="{E67254D2-EB16-40D8-8B5F-898EDF3CDAC3}" presName="imgShp" presStyleLbl="fgImgPlace1" presStyleIdx="0" presStyleCnt="4"/>
      <dgm:spPr/>
    </dgm:pt>
    <dgm:pt modelId="{D43D8D4D-A49E-4954-9655-3EEE50964DF0}" type="pres">
      <dgm:prSet presAssocID="{E67254D2-EB16-40D8-8B5F-898EDF3CDAC3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6ACFB9-21B7-4F4C-A37C-D3BFFB5B4AFB}" type="pres">
      <dgm:prSet presAssocID="{2FDCD1E3-4E55-4B36-BCB6-CDC4B6CBCC6A}" presName="spacing" presStyleCnt="0"/>
      <dgm:spPr/>
    </dgm:pt>
    <dgm:pt modelId="{0464B7E8-09D9-41D3-A965-AA13C2E9B086}" type="pres">
      <dgm:prSet presAssocID="{CF756368-E608-411A-9D23-B75B39AA5641}" presName="composite" presStyleCnt="0"/>
      <dgm:spPr/>
    </dgm:pt>
    <dgm:pt modelId="{86CC8D11-C709-4774-ACAE-1D1F722709B5}" type="pres">
      <dgm:prSet presAssocID="{CF756368-E608-411A-9D23-B75B39AA5641}" presName="imgShp" presStyleLbl="fgImgPlace1" presStyleIdx="1" presStyleCnt="4"/>
      <dgm:spPr/>
    </dgm:pt>
    <dgm:pt modelId="{32A178C8-4CCC-42AA-9FA4-70399178FE68}" type="pres">
      <dgm:prSet presAssocID="{CF756368-E608-411A-9D23-B75B39AA5641}" presName="txShp" presStyleLbl="node1" presStyleIdx="1" presStyleCnt="4" custLinFactNeighborX="1093" custLinFactNeighborY="6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B1A691-16A1-46FA-A9F8-7035B7BEA69B}" type="pres">
      <dgm:prSet presAssocID="{A3DDFDFC-9241-417B-9A0A-5BB24EAF089F}" presName="spacing" presStyleCnt="0"/>
      <dgm:spPr/>
    </dgm:pt>
    <dgm:pt modelId="{E87934D9-A53B-4476-A337-03B40CD1F62D}" type="pres">
      <dgm:prSet presAssocID="{E8309CFD-6854-4D19-AAEF-E343FB8EE52E}" presName="composite" presStyleCnt="0"/>
      <dgm:spPr/>
    </dgm:pt>
    <dgm:pt modelId="{6C3432E2-6A2A-4388-B310-92DAA1A2B47A}" type="pres">
      <dgm:prSet presAssocID="{E8309CFD-6854-4D19-AAEF-E343FB8EE52E}" presName="imgShp" presStyleLbl="fgImgPlace1" presStyleIdx="2" presStyleCnt="4"/>
      <dgm:spPr/>
    </dgm:pt>
    <dgm:pt modelId="{E1037676-E61D-40BC-8BF6-70C7E0DB3BB1}" type="pres">
      <dgm:prSet presAssocID="{E8309CFD-6854-4D19-AAEF-E343FB8EE52E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0FB9D3-9DB5-4393-8021-A850C72589BF}" type="pres">
      <dgm:prSet presAssocID="{AF0FE548-E782-4250-8F78-C03838773423}" presName="spacing" presStyleCnt="0"/>
      <dgm:spPr/>
    </dgm:pt>
    <dgm:pt modelId="{8DAFC463-1A4D-4D63-BBA9-4D16CAE901C1}" type="pres">
      <dgm:prSet presAssocID="{DB243636-E311-4655-990C-F4944ACF654A}" presName="composite" presStyleCnt="0"/>
      <dgm:spPr/>
    </dgm:pt>
    <dgm:pt modelId="{6E037320-5A4B-4BD8-832D-D8D7D36A4835}" type="pres">
      <dgm:prSet presAssocID="{DB243636-E311-4655-990C-F4944ACF654A}" presName="imgShp" presStyleLbl="fgImgPlace1" presStyleIdx="3" presStyleCnt="4"/>
      <dgm:spPr/>
    </dgm:pt>
    <dgm:pt modelId="{8DCA9FAD-D75B-44CA-81FB-74AFDE5E0375}" type="pres">
      <dgm:prSet presAssocID="{DB243636-E311-4655-990C-F4944ACF654A}" presName="txShp" presStyleLbl="node1" presStyleIdx="3" presStyleCnt="4">
        <dgm:presLayoutVars>
          <dgm:bulletEnabled val="1"/>
        </dgm:presLayoutVars>
      </dgm:prSet>
      <dgm:spPr/>
    </dgm:pt>
  </dgm:ptLst>
  <dgm:cxnLst>
    <dgm:cxn modelId="{BF7ED605-D2E9-4CA3-B2B2-A63FBD403B6B}" srcId="{4A7315DA-7CDD-4FCF-9BD5-57605D070D60}" destId="{E8309CFD-6854-4D19-AAEF-E343FB8EE52E}" srcOrd="2" destOrd="0" parTransId="{4EB9AD7C-059D-4F33-AC0F-E6EA3C3A49FF}" sibTransId="{AF0FE548-E782-4250-8F78-C03838773423}"/>
    <dgm:cxn modelId="{5AFDBDBC-AE0E-40CC-B82E-77C391E327D8}" srcId="{4A7315DA-7CDD-4FCF-9BD5-57605D070D60}" destId="{E67254D2-EB16-40D8-8B5F-898EDF3CDAC3}" srcOrd="0" destOrd="0" parTransId="{7337856B-5884-44B9-B127-5174D4F3E330}" sibTransId="{2FDCD1E3-4E55-4B36-BCB6-CDC4B6CBCC6A}"/>
    <dgm:cxn modelId="{388D23D2-7331-4DE7-9FC1-D0289FBCCC5E}" srcId="{4A7315DA-7CDD-4FCF-9BD5-57605D070D60}" destId="{DB243636-E311-4655-990C-F4944ACF654A}" srcOrd="3" destOrd="0" parTransId="{AFD156D2-B6E9-43F4-A258-B87D5A655473}" sibTransId="{E92E44A5-BBDD-4557-B75A-301B9A04C485}"/>
    <dgm:cxn modelId="{479351AA-1841-44CF-87D2-F7562D8EBFA7}" srcId="{4A7315DA-7CDD-4FCF-9BD5-57605D070D60}" destId="{CF756368-E608-411A-9D23-B75B39AA5641}" srcOrd="1" destOrd="0" parTransId="{A4719BB1-8EB6-4E0E-B798-35B3A0AD5D9C}" sibTransId="{A3DDFDFC-9241-417B-9A0A-5BB24EAF089F}"/>
    <dgm:cxn modelId="{850298C5-1205-4590-8A4A-0F6110B7D419}" type="presOf" srcId="{4A7315DA-7CDD-4FCF-9BD5-57605D070D60}" destId="{7F0A6D02-6A33-4EAF-BEC7-3A5E5AB0C502}" srcOrd="0" destOrd="0" presId="urn:microsoft.com/office/officeart/2005/8/layout/vList3"/>
    <dgm:cxn modelId="{4D2EE1C7-0F2C-44D2-867A-5F9D39D613AE}" type="presOf" srcId="{DB243636-E311-4655-990C-F4944ACF654A}" destId="{8DCA9FAD-D75B-44CA-81FB-74AFDE5E0375}" srcOrd="0" destOrd="0" presId="urn:microsoft.com/office/officeart/2005/8/layout/vList3"/>
    <dgm:cxn modelId="{3F2F6B57-C261-4CD1-87C1-6474E9EE4515}" type="presOf" srcId="{CF756368-E608-411A-9D23-B75B39AA5641}" destId="{32A178C8-4CCC-42AA-9FA4-70399178FE68}" srcOrd="0" destOrd="0" presId="urn:microsoft.com/office/officeart/2005/8/layout/vList3"/>
    <dgm:cxn modelId="{F4F14BEB-217C-4E20-9967-43344786E490}" type="presOf" srcId="{E8309CFD-6854-4D19-AAEF-E343FB8EE52E}" destId="{E1037676-E61D-40BC-8BF6-70C7E0DB3BB1}" srcOrd="0" destOrd="0" presId="urn:microsoft.com/office/officeart/2005/8/layout/vList3"/>
    <dgm:cxn modelId="{7A1D1DF7-7834-4F23-AB37-B2DC78451DA4}" type="presOf" srcId="{E67254D2-EB16-40D8-8B5F-898EDF3CDAC3}" destId="{D43D8D4D-A49E-4954-9655-3EEE50964DF0}" srcOrd="0" destOrd="0" presId="urn:microsoft.com/office/officeart/2005/8/layout/vList3"/>
    <dgm:cxn modelId="{45EB2C09-A6AB-4532-AD72-21B7DD8177F7}" type="presParOf" srcId="{7F0A6D02-6A33-4EAF-BEC7-3A5E5AB0C502}" destId="{1D7787A4-9721-4C47-A87F-895844E9A485}" srcOrd="0" destOrd="0" presId="urn:microsoft.com/office/officeart/2005/8/layout/vList3"/>
    <dgm:cxn modelId="{4E4624C2-8A56-452B-8063-880DA8A9E8DA}" type="presParOf" srcId="{1D7787A4-9721-4C47-A87F-895844E9A485}" destId="{76103CAC-9EA4-4B33-B654-14EE62F45064}" srcOrd="0" destOrd="0" presId="urn:microsoft.com/office/officeart/2005/8/layout/vList3"/>
    <dgm:cxn modelId="{392C6E4D-0AE2-4F93-BE03-AB58877A0FF7}" type="presParOf" srcId="{1D7787A4-9721-4C47-A87F-895844E9A485}" destId="{D43D8D4D-A49E-4954-9655-3EEE50964DF0}" srcOrd="1" destOrd="0" presId="urn:microsoft.com/office/officeart/2005/8/layout/vList3"/>
    <dgm:cxn modelId="{FA92BD72-A364-499A-8D03-31D3E172D5AF}" type="presParOf" srcId="{7F0A6D02-6A33-4EAF-BEC7-3A5E5AB0C502}" destId="{536ACFB9-21B7-4F4C-A37C-D3BFFB5B4AFB}" srcOrd="1" destOrd="0" presId="urn:microsoft.com/office/officeart/2005/8/layout/vList3"/>
    <dgm:cxn modelId="{2EE777D3-6B42-4AB7-AC2C-FA96BE68B420}" type="presParOf" srcId="{7F0A6D02-6A33-4EAF-BEC7-3A5E5AB0C502}" destId="{0464B7E8-09D9-41D3-A965-AA13C2E9B086}" srcOrd="2" destOrd="0" presId="urn:microsoft.com/office/officeart/2005/8/layout/vList3"/>
    <dgm:cxn modelId="{2BE5597D-C47E-49B2-98E7-1FE95EF3CABD}" type="presParOf" srcId="{0464B7E8-09D9-41D3-A965-AA13C2E9B086}" destId="{86CC8D11-C709-4774-ACAE-1D1F722709B5}" srcOrd="0" destOrd="0" presId="urn:microsoft.com/office/officeart/2005/8/layout/vList3"/>
    <dgm:cxn modelId="{A68DCBD5-FCBC-4D6C-90E0-CFA500A6CA23}" type="presParOf" srcId="{0464B7E8-09D9-41D3-A965-AA13C2E9B086}" destId="{32A178C8-4CCC-42AA-9FA4-70399178FE68}" srcOrd="1" destOrd="0" presId="urn:microsoft.com/office/officeart/2005/8/layout/vList3"/>
    <dgm:cxn modelId="{19301BDA-B1B1-4982-BAEB-B2282D27F805}" type="presParOf" srcId="{7F0A6D02-6A33-4EAF-BEC7-3A5E5AB0C502}" destId="{D5B1A691-16A1-46FA-A9F8-7035B7BEA69B}" srcOrd="3" destOrd="0" presId="urn:microsoft.com/office/officeart/2005/8/layout/vList3"/>
    <dgm:cxn modelId="{33374310-C4E5-459C-83C7-9CD247B95982}" type="presParOf" srcId="{7F0A6D02-6A33-4EAF-BEC7-3A5E5AB0C502}" destId="{E87934D9-A53B-4476-A337-03B40CD1F62D}" srcOrd="4" destOrd="0" presId="urn:microsoft.com/office/officeart/2005/8/layout/vList3"/>
    <dgm:cxn modelId="{8B9A9250-56E9-46FA-8AB4-755898E10877}" type="presParOf" srcId="{E87934D9-A53B-4476-A337-03B40CD1F62D}" destId="{6C3432E2-6A2A-4388-B310-92DAA1A2B47A}" srcOrd="0" destOrd="0" presId="urn:microsoft.com/office/officeart/2005/8/layout/vList3"/>
    <dgm:cxn modelId="{8D4F77BC-0150-4E6E-BB62-B9857F049BAE}" type="presParOf" srcId="{E87934D9-A53B-4476-A337-03B40CD1F62D}" destId="{E1037676-E61D-40BC-8BF6-70C7E0DB3BB1}" srcOrd="1" destOrd="0" presId="urn:microsoft.com/office/officeart/2005/8/layout/vList3"/>
    <dgm:cxn modelId="{82C88EE8-BE9D-438A-9D5B-CB28F7FD2F77}" type="presParOf" srcId="{7F0A6D02-6A33-4EAF-BEC7-3A5E5AB0C502}" destId="{8A0FB9D3-9DB5-4393-8021-A850C72589BF}" srcOrd="5" destOrd="0" presId="urn:microsoft.com/office/officeart/2005/8/layout/vList3"/>
    <dgm:cxn modelId="{A6EB6978-EC77-4A31-B216-0C43C35AFA20}" type="presParOf" srcId="{7F0A6D02-6A33-4EAF-BEC7-3A5E5AB0C502}" destId="{8DAFC463-1A4D-4D63-BBA9-4D16CAE901C1}" srcOrd="6" destOrd="0" presId="urn:microsoft.com/office/officeart/2005/8/layout/vList3"/>
    <dgm:cxn modelId="{7936607F-4415-46B0-A1E7-2C0E439EA755}" type="presParOf" srcId="{8DAFC463-1A4D-4D63-BBA9-4D16CAE901C1}" destId="{6E037320-5A4B-4BD8-832D-D8D7D36A4835}" srcOrd="0" destOrd="0" presId="urn:microsoft.com/office/officeart/2005/8/layout/vList3"/>
    <dgm:cxn modelId="{79698F26-C0A8-469B-AD55-CB3A9A8CFC59}" type="presParOf" srcId="{8DAFC463-1A4D-4D63-BBA9-4D16CAE901C1}" destId="{8DCA9FAD-D75B-44CA-81FB-74AFDE5E037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A7315DA-7CDD-4FCF-9BD5-57605D070D6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67254D2-EB16-40D8-8B5F-898EDF3CDAC3}">
      <dgm:prSet phldrT="[文本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1</a:t>
          </a:r>
          <a:r>
            <a:rPr lang="zh-CN" altLang="en-US" b="0" i="0" dirty="0" smtClean="0"/>
            <a:t>）出口信贷</a:t>
          </a:r>
        </a:p>
      </dgm:t>
    </dgm:pt>
    <dgm:pt modelId="{7337856B-5884-44B9-B127-5174D4F3E330}" cxnId="{5AFDBDBC-AE0E-40CC-B82E-77C391E327D8}" type="parTrans">
      <dgm:prSet/>
      <dgm:spPr/>
      <dgm:t>
        <a:bodyPr/>
        <a:lstStyle/>
        <a:p>
          <a:endParaRPr lang="zh-CN" altLang="en-US"/>
        </a:p>
      </dgm:t>
    </dgm:pt>
    <dgm:pt modelId="{2FDCD1E3-4E55-4B36-BCB6-CDC4B6CBCC6A}" cxnId="{5AFDBDBC-AE0E-40CC-B82E-77C391E327D8}" type="sibTrans">
      <dgm:prSet/>
      <dgm:spPr/>
      <dgm:t>
        <a:bodyPr/>
        <a:lstStyle/>
        <a:p>
          <a:endParaRPr lang="zh-CN" altLang="en-US"/>
        </a:p>
      </dgm:t>
    </dgm:pt>
    <dgm:pt modelId="{CF756368-E608-411A-9D23-B75B39AA5641}">
      <dgm:prSet phldrT="[文本]"/>
      <dgm:spPr/>
      <dgm:t>
        <a:bodyPr/>
        <a:lstStyle/>
        <a:p>
          <a:pPr algn="l"/>
          <a:r>
            <a:rPr lang="zh-CN" altLang="en-US" b="0" i="0" dirty="0" smtClean="0"/>
            <a:t>（</a:t>
          </a:r>
          <a:r>
            <a:rPr lang="en-US" altLang="zh-CN" b="0" i="0" dirty="0" smtClean="0"/>
            <a:t>2</a:t>
          </a:r>
          <a:r>
            <a:rPr lang="zh-CN" altLang="en-US" b="0" i="0" dirty="0" smtClean="0"/>
            <a:t>）</a:t>
          </a:r>
          <a:r>
            <a:rPr lang="zh-CN" altLang="en-US" b="0" i="0" dirty="0" smtClean="0"/>
            <a:t>出口押汇（</a:t>
          </a:r>
          <a:r>
            <a:rPr lang="en-US" b="0" i="0" dirty="0" smtClean="0"/>
            <a:t>Outward Bill Credit）</a:t>
          </a:r>
          <a:endParaRPr lang="zh-CN" altLang="en-US" b="0" i="0" dirty="0" smtClean="0"/>
        </a:p>
      </dgm:t>
    </dgm:pt>
    <dgm:pt modelId="{A4719BB1-8EB6-4E0E-B798-35B3A0AD5D9C}" cxnId="{479351AA-1841-44CF-87D2-F7562D8EBFA7}" type="parTrans">
      <dgm:prSet/>
      <dgm:spPr/>
      <dgm:t>
        <a:bodyPr/>
        <a:lstStyle/>
        <a:p>
          <a:endParaRPr lang="zh-CN" altLang="en-US"/>
        </a:p>
      </dgm:t>
    </dgm:pt>
    <dgm:pt modelId="{A3DDFDFC-9241-417B-9A0A-5BB24EAF089F}" cxnId="{479351AA-1841-44CF-87D2-F7562D8EBFA7}" type="sibTrans">
      <dgm:prSet/>
      <dgm:spPr/>
      <dgm:t>
        <a:bodyPr/>
        <a:lstStyle/>
        <a:p>
          <a:endParaRPr lang="zh-CN" altLang="en-US"/>
        </a:p>
      </dgm:t>
    </dgm:pt>
    <dgm:pt modelId="{E8309CFD-6854-4D19-AAEF-E343FB8EE52E}">
      <dgm:prSet phldrT="[文本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3</a:t>
          </a:r>
          <a:r>
            <a:rPr lang="zh-CN" altLang="en-US" b="0" i="0" dirty="0" smtClean="0"/>
            <a:t>）</a:t>
          </a:r>
          <a:r>
            <a:rPr lang="en-US" b="0" i="0" dirty="0" err="1" smtClean="0"/>
            <a:t>打包放款（Packing</a:t>
          </a:r>
          <a:r>
            <a:rPr lang="en-US" b="0" i="0" dirty="0" smtClean="0"/>
            <a:t> Finance）</a:t>
          </a:r>
          <a:endParaRPr lang="zh-CN" altLang="en-US" dirty="0" smtClean="0"/>
        </a:p>
      </dgm:t>
    </dgm:pt>
    <dgm:pt modelId="{4EB9AD7C-059D-4F33-AC0F-E6EA3C3A49FF}" cxnId="{BF7ED605-D2E9-4CA3-B2B2-A63FBD403B6B}" type="parTrans">
      <dgm:prSet/>
      <dgm:spPr/>
      <dgm:t>
        <a:bodyPr/>
        <a:lstStyle/>
        <a:p>
          <a:endParaRPr lang="zh-CN" altLang="en-US"/>
        </a:p>
      </dgm:t>
    </dgm:pt>
    <dgm:pt modelId="{AF0FE548-E782-4250-8F78-C03838773423}" cxnId="{BF7ED605-D2E9-4CA3-B2B2-A63FBD403B6B}" type="sibTrans">
      <dgm:prSet/>
      <dgm:spPr/>
      <dgm:t>
        <a:bodyPr/>
        <a:lstStyle/>
        <a:p>
          <a:endParaRPr lang="zh-CN" altLang="en-US"/>
        </a:p>
      </dgm:t>
    </dgm:pt>
    <dgm:pt modelId="{8AC0D5FD-0995-4813-B3C3-15C9BFFE2201}">
      <dgm:prSet phldrT="[文本]"/>
      <dgm:spPr/>
      <dgm:t>
        <a:bodyPr/>
        <a:lstStyle/>
        <a:p>
          <a:pPr marR="0" algn="l" eaLnBrk="1" fontAlgn="auto" latinLnBrk="0" hangingPunct="1">
            <a:buClrTx/>
            <a:buSzTx/>
            <a:buFontTx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4</a:t>
          </a:r>
          <a:r>
            <a:rPr lang="zh-CN" altLang="en-US" b="0" i="0" dirty="0" smtClean="0"/>
            <a:t>）</a:t>
          </a:r>
          <a:r>
            <a:rPr lang="zh-CN" altLang="en-US" b="0" i="0" dirty="0" smtClean="0"/>
            <a:t>福费廷</a:t>
          </a:r>
          <a:r>
            <a:rPr lang="en-US" altLang="zh-CN" b="0" i="0" dirty="0" smtClean="0"/>
            <a:t>(</a:t>
          </a:r>
          <a:r>
            <a:rPr lang="en-US" b="0" i="0" dirty="0" smtClean="0"/>
            <a:t>Forfeiting)</a:t>
          </a:r>
          <a:endParaRPr lang="zh-CN" altLang="en-US" dirty="0" smtClean="0"/>
        </a:p>
      </dgm:t>
    </dgm:pt>
    <dgm:pt modelId="{DB13E43E-0DE5-47AC-BFBA-4274903975A9}" cxnId="{22E0F164-0990-43BD-BBE2-10C253C194C1}" type="parTrans">
      <dgm:prSet/>
      <dgm:spPr/>
      <dgm:t>
        <a:bodyPr/>
        <a:lstStyle/>
        <a:p>
          <a:endParaRPr lang="zh-CN" altLang="en-US"/>
        </a:p>
      </dgm:t>
    </dgm:pt>
    <dgm:pt modelId="{FEEAA60C-0B18-4863-AA0D-92A55EF62C61}" cxnId="{22E0F164-0990-43BD-BBE2-10C253C194C1}" type="sibTrans">
      <dgm:prSet/>
      <dgm:spPr/>
      <dgm:t>
        <a:bodyPr/>
        <a:lstStyle/>
        <a:p>
          <a:endParaRPr lang="zh-CN" altLang="en-US"/>
        </a:p>
      </dgm:t>
    </dgm:pt>
    <dgm:pt modelId="{8255F973-5956-47CE-AEEC-E67B633F2AA7}">
      <dgm:prSet phldrT="[文本]"/>
      <dgm:spPr/>
      <dgm:t>
        <a:bodyPr/>
        <a:lstStyle/>
        <a:p>
          <a:pPr marR="0" algn="l" eaLnBrk="1" fontAlgn="auto" latinLnBrk="0" hangingPunct="1">
            <a:buClrTx/>
            <a:buSzTx/>
            <a:buFontTx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5</a:t>
          </a:r>
          <a:r>
            <a:rPr lang="zh-CN" altLang="en-US" b="0" i="0" dirty="0" smtClean="0"/>
            <a:t>）</a:t>
          </a:r>
          <a:r>
            <a:rPr lang="en-US" b="0" i="0" dirty="0" err="1" smtClean="0"/>
            <a:t>保付代理（Factoring</a:t>
          </a:r>
          <a:r>
            <a:rPr lang="en-US" b="0" i="0" dirty="0" smtClean="0"/>
            <a:t>）</a:t>
          </a:r>
          <a:endParaRPr lang="zh-CN" altLang="en-US" dirty="0" smtClean="0"/>
        </a:p>
      </dgm:t>
    </dgm:pt>
    <dgm:pt modelId="{5534CEEC-4CB8-48F2-8AB9-EEBE162D5130}" cxnId="{12363832-A760-4649-9AAE-5E6747CDA92C}" type="parTrans">
      <dgm:prSet/>
      <dgm:spPr/>
      <dgm:t>
        <a:bodyPr/>
        <a:lstStyle/>
        <a:p>
          <a:endParaRPr lang="zh-CN" altLang="en-US"/>
        </a:p>
      </dgm:t>
    </dgm:pt>
    <dgm:pt modelId="{51F7F17A-AA13-4885-B31F-1D162DFE33FC}" cxnId="{12363832-A760-4649-9AAE-5E6747CDA92C}" type="sibTrans">
      <dgm:prSet/>
      <dgm:spPr/>
      <dgm:t>
        <a:bodyPr/>
        <a:lstStyle/>
        <a:p>
          <a:endParaRPr lang="zh-CN" altLang="en-US"/>
        </a:p>
      </dgm:t>
    </dgm:pt>
    <dgm:pt modelId="{7F0A6D02-6A33-4EAF-BEC7-3A5E5AB0C502}" type="pres">
      <dgm:prSet presAssocID="{4A7315DA-7CDD-4FCF-9BD5-57605D070D60}" presName="linearFlow" presStyleCnt="0">
        <dgm:presLayoutVars>
          <dgm:dir/>
          <dgm:resizeHandles val="exact"/>
        </dgm:presLayoutVars>
      </dgm:prSet>
      <dgm:spPr/>
    </dgm:pt>
    <dgm:pt modelId="{1D7787A4-9721-4C47-A87F-895844E9A485}" type="pres">
      <dgm:prSet presAssocID="{E67254D2-EB16-40D8-8B5F-898EDF3CDAC3}" presName="composite" presStyleCnt="0"/>
      <dgm:spPr/>
    </dgm:pt>
    <dgm:pt modelId="{76103CAC-9EA4-4B33-B654-14EE62F45064}" type="pres">
      <dgm:prSet presAssocID="{E67254D2-EB16-40D8-8B5F-898EDF3CDAC3}" presName="imgShp" presStyleLbl="fgImgPlace1" presStyleIdx="0" presStyleCnt="5"/>
      <dgm:spPr/>
    </dgm:pt>
    <dgm:pt modelId="{D43D8D4D-A49E-4954-9655-3EEE50964DF0}" type="pres">
      <dgm:prSet presAssocID="{E67254D2-EB16-40D8-8B5F-898EDF3CDAC3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6ACFB9-21B7-4F4C-A37C-D3BFFB5B4AFB}" type="pres">
      <dgm:prSet presAssocID="{2FDCD1E3-4E55-4B36-BCB6-CDC4B6CBCC6A}" presName="spacing" presStyleCnt="0"/>
      <dgm:spPr/>
    </dgm:pt>
    <dgm:pt modelId="{0464B7E8-09D9-41D3-A965-AA13C2E9B086}" type="pres">
      <dgm:prSet presAssocID="{CF756368-E608-411A-9D23-B75B39AA5641}" presName="composite" presStyleCnt="0"/>
      <dgm:spPr/>
    </dgm:pt>
    <dgm:pt modelId="{86CC8D11-C709-4774-ACAE-1D1F722709B5}" type="pres">
      <dgm:prSet presAssocID="{CF756368-E608-411A-9D23-B75B39AA5641}" presName="imgShp" presStyleLbl="fgImgPlace1" presStyleIdx="1" presStyleCnt="5"/>
      <dgm:spPr/>
    </dgm:pt>
    <dgm:pt modelId="{32A178C8-4CCC-42AA-9FA4-70399178FE68}" type="pres">
      <dgm:prSet presAssocID="{CF756368-E608-411A-9D23-B75B39AA5641}" presName="txShp" presStyleLbl="node1" presStyleIdx="1" presStyleCnt="5" custLinFactNeighborX="1093" custLinFactNeighborY="6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B1A691-16A1-46FA-A9F8-7035B7BEA69B}" type="pres">
      <dgm:prSet presAssocID="{A3DDFDFC-9241-417B-9A0A-5BB24EAF089F}" presName="spacing" presStyleCnt="0"/>
      <dgm:spPr/>
    </dgm:pt>
    <dgm:pt modelId="{E87934D9-A53B-4476-A337-03B40CD1F62D}" type="pres">
      <dgm:prSet presAssocID="{E8309CFD-6854-4D19-AAEF-E343FB8EE52E}" presName="composite" presStyleCnt="0"/>
      <dgm:spPr/>
    </dgm:pt>
    <dgm:pt modelId="{6C3432E2-6A2A-4388-B310-92DAA1A2B47A}" type="pres">
      <dgm:prSet presAssocID="{E8309CFD-6854-4D19-AAEF-E343FB8EE52E}" presName="imgShp" presStyleLbl="fgImgPlace1" presStyleIdx="2" presStyleCnt="5"/>
      <dgm:spPr/>
      <dgm:t>
        <a:bodyPr/>
        <a:lstStyle/>
        <a:p>
          <a:endParaRPr lang="zh-CN" altLang="en-US"/>
        </a:p>
      </dgm:t>
    </dgm:pt>
    <dgm:pt modelId="{E1037676-E61D-40BC-8BF6-70C7E0DB3BB1}" type="pres">
      <dgm:prSet presAssocID="{E8309CFD-6854-4D19-AAEF-E343FB8EE52E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5671EA-5A80-4920-8612-50DEC15EC770}" type="pres">
      <dgm:prSet presAssocID="{AF0FE548-E782-4250-8F78-C03838773423}" presName="spacing" presStyleCnt="0"/>
      <dgm:spPr/>
    </dgm:pt>
    <dgm:pt modelId="{14412B34-4AB2-4376-8E77-A2A37076F55D}" type="pres">
      <dgm:prSet presAssocID="{8AC0D5FD-0995-4813-B3C3-15C9BFFE2201}" presName="composite" presStyleCnt="0"/>
      <dgm:spPr/>
    </dgm:pt>
    <dgm:pt modelId="{464110EA-3F32-43B9-977D-3C1D31BC2860}" type="pres">
      <dgm:prSet presAssocID="{8AC0D5FD-0995-4813-B3C3-15C9BFFE2201}" presName="imgShp" presStyleLbl="fgImgPlace1" presStyleIdx="3" presStyleCnt="5"/>
      <dgm:spPr/>
    </dgm:pt>
    <dgm:pt modelId="{504D19DC-A529-4361-AA58-FCA1C9F80B8C}" type="pres">
      <dgm:prSet presAssocID="{8AC0D5FD-0995-4813-B3C3-15C9BFFE2201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173F7B-3C19-44C6-AA19-70B3482DDC8A}" type="pres">
      <dgm:prSet presAssocID="{FEEAA60C-0B18-4863-AA0D-92A55EF62C61}" presName="spacing" presStyleCnt="0"/>
      <dgm:spPr/>
    </dgm:pt>
    <dgm:pt modelId="{9F9011E9-DF99-4D32-9AFE-4CAD9198A6E3}" type="pres">
      <dgm:prSet presAssocID="{8255F973-5956-47CE-AEEC-E67B633F2AA7}" presName="composite" presStyleCnt="0"/>
      <dgm:spPr/>
    </dgm:pt>
    <dgm:pt modelId="{89A4DB30-42F5-4174-B996-3E782CF66ADB}" type="pres">
      <dgm:prSet presAssocID="{8255F973-5956-47CE-AEEC-E67B633F2AA7}" presName="imgShp" presStyleLbl="fgImgPlace1" presStyleIdx="4" presStyleCnt="5"/>
      <dgm:spPr/>
    </dgm:pt>
    <dgm:pt modelId="{A7CE4162-DB87-47EB-A697-FA9BDA11EBC3}" type="pres">
      <dgm:prSet presAssocID="{8255F973-5956-47CE-AEEC-E67B633F2AA7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029361E-BC99-4675-99A9-D534EE668E3B}" type="presOf" srcId="{8AC0D5FD-0995-4813-B3C3-15C9BFFE2201}" destId="{504D19DC-A529-4361-AA58-FCA1C9F80B8C}" srcOrd="0" destOrd="0" presId="urn:microsoft.com/office/officeart/2005/8/layout/vList3"/>
    <dgm:cxn modelId="{45032E18-5EB7-4A9A-A857-67B92C78A710}" type="presOf" srcId="{CF756368-E608-411A-9D23-B75B39AA5641}" destId="{32A178C8-4CCC-42AA-9FA4-70399178FE68}" srcOrd="0" destOrd="0" presId="urn:microsoft.com/office/officeart/2005/8/layout/vList3"/>
    <dgm:cxn modelId="{BF7ED605-D2E9-4CA3-B2B2-A63FBD403B6B}" srcId="{4A7315DA-7CDD-4FCF-9BD5-57605D070D60}" destId="{E8309CFD-6854-4D19-AAEF-E343FB8EE52E}" srcOrd="2" destOrd="0" parTransId="{4EB9AD7C-059D-4F33-AC0F-E6EA3C3A49FF}" sibTransId="{AF0FE548-E782-4250-8F78-C03838773423}"/>
    <dgm:cxn modelId="{5AFDBDBC-AE0E-40CC-B82E-77C391E327D8}" srcId="{4A7315DA-7CDD-4FCF-9BD5-57605D070D60}" destId="{E67254D2-EB16-40D8-8B5F-898EDF3CDAC3}" srcOrd="0" destOrd="0" parTransId="{7337856B-5884-44B9-B127-5174D4F3E330}" sibTransId="{2FDCD1E3-4E55-4B36-BCB6-CDC4B6CBCC6A}"/>
    <dgm:cxn modelId="{8C5A0EF8-B273-4BCD-A708-E589CF0AE433}" type="presOf" srcId="{4A7315DA-7CDD-4FCF-9BD5-57605D070D60}" destId="{7F0A6D02-6A33-4EAF-BEC7-3A5E5AB0C502}" srcOrd="0" destOrd="0" presId="urn:microsoft.com/office/officeart/2005/8/layout/vList3"/>
    <dgm:cxn modelId="{12363832-A760-4649-9AAE-5E6747CDA92C}" srcId="{4A7315DA-7CDD-4FCF-9BD5-57605D070D60}" destId="{8255F973-5956-47CE-AEEC-E67B633F2AA7}" srcOrd="4" destOrd="0" parTransId="{5534CEEC-4CB8-48F2-8AB9-EEBE162D5130}" sibTransId="{51F7F17A-AA13-4885-B31F-1D162DFE33FC}"/>
    <dgm:cxn modelId="{479351AA-1841-44CF-87D2-F7562D8EBFA7}" srcId="{4A7315DA-7CDD-4FCF-9BD5-57605D070D60}" destId="{CF756368-E608-411A-9D23-B75B39AA5641}" srcOrd="1" destOrd="0" parTransId="{A4719BB1-8EB6-4E0E-B798-35B3A0AD5D9C}" sibTransId="{A3DDFDFC-9241-417B-9A0A-5BB24EAF089F}"/>
    <dgm:cxn modelId="{47080919-E122-41FD-9924-A0C2F33EABE3}" type="presOf" srcId="{E8309CFD-6854-4D19-AAEF-E343FB8EE52E}" destId="{E1037676-E61D-40BC-8BF6-70C7E0DB3BB1}" srcOrd="0" destOrd="0" presId="urn:microsoft.com/office/officeart/2005/8/layout/vList3"/>
    <dgm:cxn modelId="{B32F366B-74E8-4F78-931C-51F3A432DA89}" type="presOf" srcId="{E67254D2-EB16-40D8-8B5F-898EDF3CDAC3}" destId="{D43D8D4D-A49E-4954-9655-3EEE50964DF0}" srcOrd="0" destOrd="0" presId="urn:microsoft.com/office/officeart/2005/8/layout/vList3"/>
    <dgm:cxn modelId="{CAC73A5F-EC27-4AA9-BCA2-362B29A3ED7C}" type="presOf" srcId="{8255F973-5956-47CE-AEEC-E67B633F2AA7}" destId="{A7CE4162-DB87-47EB-A697-FA9BDA11EBC3}" srcOrd="0" destOrd="0" presId="urn:microsoft.com/office/officeart/2005/8/layout/vList3"/>
    <dgm:cxn modelId="{22E0F164-0990-43BD-BBE2-10C253C194C1}" srcId="{4A7315DA-7CDD-4FCF-9BD5-57605D070D60}" destId="{8AC0D5FD-0995-4813-B3C3-15C9BFFE2201}" srcOrd="3" destOrd="0" parTransId="{DB13E43E-0DE5-47AC-BFBA-4274903975A9}" sibTransId="{FEEAA60C-0B18-4863-AA0D-92A55EF62C61}"/>
    <dgm:cxn modelId="{E4A2CA58-EA23-474B-95D7-95609F2183AB}" type="presParOf" srcId="{7F0A6D02-6A33-4EAF-BEC7-3A5E5AB0C502}" destId="{1D7787A4-9721-4C47-A87F-895844E9A485}" srcOrd="0" destOrd="0" presId="urn:microsoft.com/office/officeart/2005/8/layout/vList3"/>
    <dgm:cxn modelId="{98A675E2-6137-44D1-B159-D89E53660816}" type="presParOf" srcId="{1D7787A4-9721-4C47-A87F-895844E9A485}" destId="{76103CAC-9EA4-4B33-B654-14EE62F45064}" srcOrd="0" destOrd="0" presId="urn:microsoft.com/office/officeart/2005/8/layout/vList3"/>
    <dgm:cxn modelId="{F6922A12-D3B4-4EB6-A7E3-A463E7334AF0}" type="presParOf" srcId="{1D7787A4-9721-4C47-A87F-895844E9A485}" destId="{D43D8D4D-A49E-4954-9655-3EEE50964DF0}" srcOrd="1" destOrd="0" presId="urn:microsoft.com/office/officeart/2005/8/layout/vList3"/>
    <dgm:cxn modelId="{247B22FA-A5EE-4E29-8B2E-17AD48D87ECF}" type="presParOf" srcId="{7F0A6D02-6A33-4EAF-BEC7-3A5E5AB0C502}" destId="{536ACFB9-21B7-4F4C-A37C-D3BFFB5B4AFB}" srcOrd="1" destOrd="0" presId="urn:microsoft.com/office/officeart/2005/8/layout/vList3"/>
    <dgm:cxn modelId="{E9823266-D74E-4D97-BBE5-0BAB83DCC4FD}" type="presParOf" srcId="{7F0A6D02-6A33-4EAF-BEC7-3A5E5AB0C502}" destId="{0464B7E8-09D9-41D3-A965-AA13C2E9B086}" srcOrd="2" destOrd="0" presId="urn:microsoft.com/office/officeart/2005/8/layout/vList3"/>
    <dgm:cxn modelId="{85156E4E-E504-4687-A138-2E3CCCBFEC17}" type="presParOf" srcId="{0464B7E8-09D9-41D3-A965-AA13C2E9B086}" destId="{86CC8D11-C709-4774-ACAE-1D1F722709B5}" srcOrd="0" destOrd="0" presId="urn:microsoft.com/office/officeart/2005/8/layout/vList3"/>
    <dgm:cxn modelId="{DE4035C4-4BEE-4071-9866-D886EAEFE258}" type="presParOf" srcId="{0464B7E8-09D9-41D3-A965-AA13C2E9B086}" destId="{32A178C8-4CCC-42AA-9FA4-70399178FE68}" srcOrd="1" destOrd="0" presId="urn:microsoft.com/office/officeart/2005/8/layout/vList3"/>
    <dgm:cxn modelId="{C04069CE-F978-4588-9C5B-AC3CF62A2CBE}" type="presParOf" srcId="{7F0A6D02-6A33-4EAF-BEC7-3A5E5AB0C502}" destId="{D5B1A691-16A1-46FA-A9F8-7035B7BEA69B}" srcOrd="3" destOrd="0" presId="urn:microsoft.com/office/officeart/2005/8/layout/vList3"/>
    <dgm:cxn modelId="{8CEB0E49-F79D-49EB-AFF7-07FE99B67B24}" type="presParOf" srcId="{7F0A6D02-6A33-4EAF-BEC7-3A5E5AB0C502}" destId="{E87934D9-A53B-4476-A337-03B40CD1F62D}" srcOrd="4" destOrd="0" presId="urn:microsoft.com/office/officeart/2005/8/layout/vList3"/>
    <dgm:cxn modelId="{D9061DA6-1E1B-4952-B7EF-CDB9CC75FF59}" type="presParOf" srcId="{E87934D9-A53B-4476-A337-03B40CD1F62D}" destId="{6C3432E2-6A2A-4388-B310-92DAA1A2B47A}" srcOrd="0" destOrd="0" presId="urn:microsoft.com/office/officeart/2005/8/layout/vList3"/>
    <dgm:cxn modelId="{2E33F248-FF99-4536-A1BB-08CDAB4184AE}" type="presParOf" srcId="{E87934D9-A53B-4476-A337-03B40CD1F62D}" destId="{E1037676-E61D-40BC-8BF6-70C7E0DB3BB1}" srcOrd="1" destOrd="0" presId="urn:microsoft.com/office/officeart/2005/8/layout/vList3"/>
    <dgm:cxn modelId="{BE5BF0FD-0460-464D-986A-B76A81DF31D2}" type="presParOf" srcId="{7F0A6D02-6A33-4EAF-BEC7-3A5E5AB0C502}" destId="{FB5671EA-5A80-4920-8612-50DEC15EC770}" srcOrd="5" destOrd="0" presId="urn:microsoft.com/office/officeart/2005/8/layout/vList3"/>
    <dgm:cxn modelId="{93B76750-8268-40F5-BE7E-A60E9526B5C3}" type="presParOf" srcId="{7F0A6D02-6A33-4EAF-BEC7-3A5E5AB0C502}" destId="{14412B34-4AB2-4376-8E77-A2A37076F55D}" srcOrd="6" destOrd="0" presId="urn:microsoft.com/office/officeart/2005/8/layout/vList3"/>
    <dgm:cxn modelId="{16F160BE-6A9A-4482-99DA-404E97A6D2E4}" type="presParOf" srcId="{14412B34-4AB2-4376-8E77-A2A37076F55D}" destId="{464110EA-3F32-43B9-977D-3C1D31BC2860}" srcOrd="0" destOrd="0" presId="urn:microsoft.com/office/officeart/2005/8/layout/vList3"/>
    <dgm:cxn modelId="{9D3A8B68-54BC-4240-9FA3-0DE1030836BE}" type="presParOf" srcId="{14412B34-4AB2-4376-8E77-A2A37076F55D}" destId="{504D19DC-A529-4361-AA58-FCA1C9F80B8C}" srcOrd="1" destOrd="0" presId="urn:microsoft.com/office/officeart/2005/8/layout/vList3"/>
    <dgm:cxn modelId="{23DDCA59-3E36-4CA4-AF39-1CDC130BC839}" type="presParOf" srcId="{7F0A6D02-6A33-4EAF-BEC7-3A5E5AB0C502}" destId="{36173F7B-3C19-44C6-AA19-70B3482DDC8A}" srcOrd="7" destOrd="0" presId="urn:microsoft.com/office/officeart/2005/8/layout/vList3"/>
    <dgm:cxn modelId="{B5108C5D-B397-4EE8-B762-A02CA27015A7}" type="presParOf" srcId="{7F0A6D02-6A33-4EAF-BEC7-3A5E5AB0C502}" destId="{9F9011E9-DF99-4D32-9AFE-4CAD9198A6E3}" srcOrd="8" destOrd="0" presId="urn:microsoft.com/office/officeart/2005/8/layout/vList3"/>
    <dgm:cxn modelId="{2EEF4325-E243-478C-88F6-A2A3335DFD5F}" type="presParOf" srcId="{9F9011E9-DF99-4D32-9AFE-4CAD9198A6E3}" destId="{89A4DB30-42F5-4174-B996-3E782CF66ADB}" srcOrd="0" destOrd="0" presId="urn:microsoft.com/office/officeart/2005/8/layout/vList3"/>
    <dgm:cxn modelId="{5FB2E22C-0784-4AC4-992A-290A84B47D4A}" type="presParOf" srcId="{9F9011E9-DF99-4D32-9AFE-4CAD9198A6E3}" destId="{A7CE4162-DB87-47EB-A697-FA9BDA11EBC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A7315DA-7CDD-4FCF-9BD5-57605D070D6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E67254D2-EB16-40D8-8B5F-898EDF3CDAC3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200" b="0" i="0" dirty="0" smtClean="0"/>
            <a:t>（</a:t>
          </a:r>
          <a:r>
            <a:rPr lang="en-US" altLang="zh-CN" sz="3200" b="0" i="0" dirty="0" smtClean="0"/>
            <a:t>1</a:t>
          </a:r>
          <a:r>
            <a:rPr lang="zh-CN" altLang="en-US" sz="3200" b="0" i="0" dirty="0" smtClean="0"/>
            <a:t>）加价保值法</a:t>
          </a:r>
        </a:p>
      </dgm:t>
    </dgm:pt>
    <dgm:pt modelId="{7337856B-5884-44B9-B127-5174D4F3E330}" cxnId="{5AFDBDBC-AE0E-40CC-B82E-77C391E327D8}" type="parTrans">
      <dgm:prSet/>
      <dgm:spPr/>
      <dgm:t>
        <a:bodyPr/>
        <a:lstStyle/>
        <a:p>
          <a:endParaRPr lang="zh-CN" altLang="en-US"/>
        </a:p>
      </dgm:t>
    </dgm:pt>
    <dgm:pt modelId="{2FDCD1E3-4E55-4B36-BCB6-CDC4B6CBCC6A}" cxnId="{5AFDBDBC-AE0E-40CC-B82E-77C391E327D8}" type="sibTrans">
      <dgm:prSet/>
      <dgm:spPr/>
      <dgm:t>
        <a:bodyPr/>
        <a:lstStyle/>
        <a:p>
          <a:endParaRPr lang="zh-CN" altLang="en-US"/>
        </a:p>
      </dgm:t>
    </dgm:pt>
    <dgm:pt modelId="{CF756368-E608-411A-9D23-B75B39AA5641}">
      <dgm:prSet phldrT="[文本]" custT="1"/>
      <dgm:spPr/>
      <dgm:t>
        <a:bodyPr/>
        <a:lstStyle/>
        <a:p>
          <a:pPr algn="l"/>
          <a:r>
            <a:rPr lang="zh-CN" altLang="en-US" sz="3200" b="0" i="0" dirty="0" smtClean="0"/>
            <a:t>（</a:t>
          </a:r>
          <a:r>
            <a:rPr lang="en-US" altLang="zh-CN" sz="3200" b="0" i="0" dirty="0" smtClean="0"/>
            <a:t>2</a:t>
          </a:r>
          <a:r>
            <a:rPr lang="zh-CN" altLang="en-US" sz="3200" b="0" i="0" dirty="0" smtClean="0"/>
            <a:t>）</a:t>
          </a:r>
          <a:r>
            <a:rPr lang="zh-CN" altLang="en-US" sz="3200" b="0" i="0" dirty="0" smtClean="0"/>
            <a:t>压价保值法</a:t>
          </a:r>
          <a:endParaRPr lang="zh-CN" altLang="en-US" sz="3200" b="0" i="0" dirty="0" smtClean="0"/>
        </a:p>
      </dgm:t>
    </dgm:pt>
    <dgm:pt modelId="{A4719BB1-8EB6-4E0E-B798-35B3A0AD5D9C}" cxnId="{479351AA-1841-44CF-87D2-F7562D8EBFA7}" type="parTrans">
      <dgm:prSet/>
      <dgm:spPr/>
      <dgm:t>
        <a:bodyPr/>
        <a:lstStyle/>
        <a:p>
          <a:endParaRPr lang="zh-CN" altLang="en-US"/>
        </a:p>
      </dgm:t>
    </dgm:pt>
    <dgm:pt modelId="{A3DDFDFC-9241-417B-9A0A-5BB24EAF089F}" cxnId="{479351AA-1841-44CF-87D2-F7562D8EBFA7}" type="sibTrans">
      <dgm:prSet/>
      <dgm:spPr/>
      <dgm:t>
        <a:bodyPr/>
        <a:lstStyle/>
        <a:p>
          <a:endParaRPr lang="zh-CN" altLang="en-US"/>
        </a:p>
      </dgm:t>
    </dgm:pt>
    <dgm:pt modelId="{7F0A6D02-6A33-4EAF-BEC7-3A5E5AB0C502}" type="pres">
      <dgm:prSet presAssocID="{4A7315DA-7CDD-4FCF-9BD5-57605D070D60}" presName="linearFlow" presStyleCnt="0">
        <dgm:presLayoutVars>
          <dgm:dir/>
          <dgm:resizeHandles val="exact"/>
        </dgm:presLayoutVars>
      </dgm:prSet>
      <dgm:spPr/>
    </dgm:pt>
    <dgm:pt modelId="{1D7787A4-9721-4C47-A87F-895844E9A485}" type="pres">
      <dgm:prSet presAssocID="{E67254D2-EB16-40D8-8B5F-898EDF3CDAC3}" presName="composite" presStyleCnt="0"/>
      <dgm:spPr/>
    </dgm:pt>
    <dgm:pt modelId="{76103CAC-9EA4-4B33-B654-14EE62F45064}" type="pres">
      <dgm:prSet presAssocID="{E67254D2-EB16-40D8-8B5F-898EDF3CDAC3}" presName="imgShp" presStyleLbl="fgImgPlace1" presStyleIdx="0" presStyleCnt="2"/>
      <dgm:spPr/>
    </dgm:pt>
    <dgm:pt modelId="{D43D8D4D-A49E-4954-9655-3EEE50964DF0}" type="pres">
      <dgm:prSet presAssocID="{E67254D2-EB16-40D8-8B5F-898EDF3CDAC3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6ACFB9-21B7-4F4C-A37C-D3BFFB5B4AFB}" type="pres">
      <dgm:prSet presAssocID="{2FDCD1E3-4E55-4B36-BCB6-CDC4B6CBCC6A}" presName="spacing" presStyleCnt="0"/>
      <dgm:spPr/>
    </dgm:pt>
    <dgm:pt modelId="{0464B7E8-09D9-41D3-A965-AA13C2E9B086}" type="pres">
      <dgm:prSet presAssocID="{CF756368-E608-411A-9D23-B75B39AA5641}" presName="composite" presStyleCnt="0"/>
      <dgm:spPr/>
    </dgm:pt>
    <dgm:pt modelId="{86CC8D11-C709-4774-ACAE-1D1F722709B5}" type="pres">
      <dgm:prSet presAssocID="{CF756368-E608-411A-9D23-B75B39AA5641}" presName="imgShp" presStyleLbl="fgImgPlace1" presStyleIdx="1" presStyleCnt="2"/>
      <dgm:spPr/>
    </dgm:pt>
    <dgm:pt modelId="{32A178C8-4CCC-42AA-9FA4-70399178FE68}" type="pres">
      <dgm:prSet presAssocID="{CF756368-E608-411A-9D23-B75B39AA5641}" presName="txShp" presStyleLbl="node1" presStyleIdx="1" presStyleCnt="2" custLinFactNeighborX="1093" custLinFactNeighborY="6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9351AA-1841-44CF-87D2-F7562D8EBFA7}" srcId="{4A7315DA-7CDD-4FCF-9BD5-57605D070D60}" destId="{CF756368-E608-411A-9D23-B75B39AA5641}" srcOrd="1" destOrd="0" parTransId="{A4719BB1-8EB6-4E0E-B798-35B3A0AD5D9C}" sibTransId="{A3DDFDFC-9241-417B-9A0A-5BB24EAF089F}"/>
    <dgm:cxn modelId="{3DF4C387-E7C0-4F57-A4DF-A09644F13B8D}" type="presOf" srcId="{E67254D2-EB16-40D8-8B5F-898EDF3CDAC3}" destId="{D43D8D4D-A49E-4954-9655-3EEE50964DF0}" srcOrd="0" destOrd="0" presId="urn:microsoft.com/office/officeart/2005/8/layout/vList3"/>
    <dgm:cxn modelId="{5AFDBDBC-AE0E-40CC-B82E-77C391E327D8}" srcId="{4A7315DA-7CDD-4FCF-9BD5-57605D070D60}" destId="{E67254D2-EB16-40D8-8B5F-898EDF3CDAC3}" srcOrd="0" destOrd="0" parTransId="{7337856B-5884-44B9-B127-5174D4F3E330}" sibTransId="{2FDCD1E3-4E55-4B36-BCB6-CDC4B6CBCC6A}"/>
    <dgm:cxn modelId="{01B4BBBF-7198-4000-B0DC-F4188E1517BE}" type="presOf" srcId="{4A7315DA-7CDD-4FCF-9BD5-57605D070D60}" destId="{7F0A6D02-6A33-4EAF-BEC7-3A5E5AB0C502}" srcOrd="0" destOrd="0" presId="urn:microsoft.com/office/officeart/2005/8/layout/vList3"/>
    <dgm:cxn modelId="{F8620D40-4F7F-4934-B05A-5BC7200D0AAB}" type="presOf" srcId="{CF756368-E608-411A-9D23-B75B39AA5641}" destId="{32A178C8-4CCC-42AA-9FA4-70399178FE68}" srcOrd="0" destOrd="0" presId="urn:microsoft.com/office/officeart/2005/8/layout/vList3"/>
    <dgm:cxn modelId="{A11A2259-DEA5-4625-9253-03BCF2A63639}" type="presParOf" srcId="{7F0A6D02-6A33-4EAF-BEC7-3A5E5AB0C502}" destId="{1D7787A4-9721-4C47-A87F-895844E9A485}" srcOrd="0" destOrd="0" presId="urn:microsoft.com/office/officeart/2005/8/layout/vList3"/>
    <dgm:cxn modelId="{047CBA71-408D-4E6C-9A96-A83E5B220D50}" type="presParOf" srcId="{1D7787A4-9721-4C47-A87F-895844E9A485}" destId="{76103CAC-9EA4-4B33-B654-14EE62F45064}" srcOrd="0" destOrd="0" presId="urn:microsoft.com/office/officeart/2005/8/layout/vList3"/>
    <dgm:cxn modelId="{B7AC52BD-1AB4-4E66-B747-FABD0FE4703C}" type="presParOf" srcId="{1D7787A4-9721-4C47-A87F-895844E9A485}" destId="{D43D8D4D-A49E-4954-9655-3EEE50964DF0}" srcOrd="1" destOrd="0" presId="urn:microsoft.com/office/officeart/2005/8/layout/vList3"/>
    <dgm:cxn modelId="{7D16A313-498F-4526-BFEA-AD5927A20C86}" type="presParOf" srcId="{7F0A6D02-6A33-4EAF-BEC7-3A5E5AB0C502}" destId="{536ACFB9-21B7-4F4C-A37C-D3BFFB5B4AFB}" srcOrd="1" destOrd="0" presId="urn:microsoft.com/office/officeart/2005/8/layout/vList3"/>
    <dgm:cxn modelId="{1FA5F0EF-EFDF-4762-84B2-C4C10444894B}" type="presParOf" srcId="{7F0A6D02-6A33-4EAF-BEC7-3A5E5AB0C502}" destId="{0464B7E8-09D9-41D3-A965-AA13C2E9B086}" srcOrd="2" destOrd="0" presId="urn:microsoft.com/office/officeart/2005/8/layout/vList3"/>
    <dgm:cxn modelId="{FA49CC03-7FB0-4263-9239-3E3B44A62478}" type="presParOf" srcId="{0464B7E8-09D9-41D3-A965-AA13C2E9B086}" destId="{86CC8D11-C709-4774-ACAE-1D1F722709B5}" srcOrd="0" destOrd="0" presId="urn:microsoft.com/office/officeart/2005/8/layout/vList3"/>
    <dgm:cxn modelId="{80CC4F9D-AC76-4D13-8B6D-CD9F23807C61}" type="presParOf" srcId="{0464B7E8-09D9-41D3-A965-AA13C2E9B086}" destId="{32A178C8-4CCC-42AA-9FA4-70399178FE6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A3E4EA5-66F5-4372-89EF-DCC6C1261794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A0FB880-DDB9-4117-8964-33ECB1CB319D}">
      <dgm:prSet phldrT="[文本]" custT="1"/>
      <dgm:spPr/>
      <dgm:t>
        <a:bodyPr/>
        <a:lstStyle/>
        <a:p>
          <a:pPr algn="l"/>
          <a:r>
            <a:rPr lang="zh-CN" altLang="en-US" sz="3800" b="0" i="0" dirty="0" smtClean="0"/>
            <a:t>   </a:t>
          </a:r>
          <a:r>
            <a:rPr lang="zh-CN" altLang="en-US" sz="3200" b="0" i="0" dirty="0" smtClean="0"/>
            <a:t>若交易双发互有进出口，可通过洽商达成协议，使互相交付的商品货值相等或大致相等，且同时或相近时间交货，则虽然协议以某种货币对交易计值，但若采取上述安排，因没有或只进行少量货币交付，就可避免或减少汇率风险。</a:t>
          </a:r>
          <a:endParaRPr lang="zh-CN" altLang="en-US" sz="3200" dirty="0"/>
        </a:p>
      </dgm:t>
    </dgm:pt>
    <dgm:pt modelId="{F09A435B-9070-437F-BB91-C271E8BD65A1}" cxnId="{3A68D261-F83F-4331-937B-9157004C3A8E}" type="parTrans">
      <dgm:prSet/>
      <dgm:spPr/>
      <dgm:t>
        <a:bodyPr/>
        <a:lstStyle/>
        <a:p>
          <a:endParaRPr lang="zh-CN" altLang="en-US"/>
        </a:p>
      </dgm:t>
    </dgm:pt>
    <dgm:pt modelId="{19B65625-14A0-4D5E-ADFE-A8E5EC03D1D3}" cxnId="{3A68D261-F83F-4331-937B-9157004C3A8E}" type="sibTrans">
      <dgm:prSet/>
      <dgm:spPr/>
      <dgm:t>
        <a:bodyPr/>
        <a:lstStyle/>
        <a:p>
          <a:endParaRPr lang="zh-CN" altLang="en-US"/>
        </a:p>
      </dgm:t>
    </dgm:pt>
    <dgm:pt modelId="{76845134-E55E-4E8D-B77C-6E24A1B56462}" type="pres">
      <dgm:prSet presAssocID="{5A3E4EA5-66F5-4372-89EF-DCC6C1261794}" presName="diagram" presStyleCnt="0">
        <dgm:presLayoutVars>
          <dgm:dir/>
          <dgm:resizeHandles val="exact"/>
        </dgm:presLayoutVars>
      </dgm:prSet>
      <dgm:spPr/>
    </dgm:pt>
    <dgm:pt modelId="{757EEA4B-F052-4D6E-AFE0-9E6ED0F21A6C}" type="pres">
      <dgm:prSet presAssocID="{CA0FB880-DDB9-4117-8964-33ECB1CB319D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A68D261-F83F-4331-937B-9157004C3A8E}" srcId="{5A3E4EA5-66F5-4372-89EF-DCC6C1261794}" destId="{CA0FB880-DDB9-4117-8964-33ECB1CB319D}" srcOrd="0" destOrd="0" parTransId="{F09A435B-9070-437F-BB91-C271E8BD65A1}" sibTransId="{19B65625-14A0-4D5E-ADFE-A8E5EC03D1D3}"/>
    <dgm:cxn modelId="{3CA03320-2F78-46E9-8694-5D8193EBE201}" type="presOf" srcId="{5A3E4EA5-66F5-4372-89EF-DCC6C1261794}" destId="{76845134-E55E-4E8D-B77C-6E24A1B56462}" srcOrd="0" destOrd="0" presId="urn:microsoft.com/office/officeart/2005/8/layout/default"/>
    <dgm:cxn modelId="{E7BD8802-F5DD-4917-A758-A1B73AC5D727}" type="presOf" srcId="{CA0FB880-DDB9-4117-8964-33ECB1CB319D}" destId="{757EEA4B-F052-4D6E-AFE0-9E6ED0F21A6C}" srcOrd="0" destOrd="0" presId="urn:microsoft.com/office/officeart/2005/8/layout/default"/>
    <dgm:cxn modelId="{7FF00919-07E5-499B-98E6-432ABF99263A}" type="presParOf" srcId="{76845134-E55E-4E8D-B77C-6E24A1B56462}" destId="{757EEA4B-F052-4D6E-AFE0-9E6ED0F21A6C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10524" cy="4525962"/>
        <a:chOff x="0" y="0"/>
        <a:chExt cx="8110524" cy="4525962"/>
      </a:xfrm>
    </dsp:grpSpPr>
    <dsp:sp modelId="{2E16142D-8529-48F2-9363-73685D985020}">
      <dsp:nvSpPr>
        <dsp:cNvPr id="3" name="椭圆 2"/>
        <dsp:cNvSpPr/>
      </dsp:nvSpPr>
      <dsp:spPr bwMode="white">
        <a:xfrm>
          <a:off x="242025" y="12311"/>
          <a:ext cx="4501341" cy="4501341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dirty="0" smtClean="0">
              <a:solidFill>
                <a:schemeClr val="tx1"/>
              </a:solidFill>
            </a:rPr>
            <a:t>不同货币</a:t>
          </a:r>
          <a:endParaRPr lang="zh-CN" altLang="en-US" sz="4800" dirty="0">
            <a:solidFill>
              <a:schemeClr val="tx1"/>
            </a:solidFill>
          </a:endParaRPr>
        </a:p>
      </dsp:txBody>
      <dsp:txXfrm>
        <a:off x="242025" y="12311"/>
        <a:ext cx="4501341" cy="4501341"/>
      </dsp:txXfrm>
    </dsp:sp>
    <dsp:sp modelId="{E16F5E61-DC6E-47F3-B3D6-C69BDFFECE63}">
      <dsp:nvSpPr>
        <dsp:cNvPr id="4" name="椭圆 3"/>
        <dsp:cNvSpPr/>
      </dsp:nvSpPr>
      <dsp:spPr bwMode="white">
        <a:xfrm>
          <a:off x="3486234" y="12311"/>
          <a:ext cx="4501341" cy="4501341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dirty="0" smtClean="0">
              <a:solidFill>
                <a:schemeClr val="tx1"/>
              </a:solidFill>
            </a:rPr>
            <a:t>时间</a:t>
          </a:r>
          <a:endParaRPr lang="zh-CN" altLang="en-US" sz="4400" dirty="0">
            <a:solidFill>
              <a:schemeClr val="tx1"/>
            </a:solidFill>
          </a:endParaRPr>
        </a:p>
      </dsp:txBody>
      <dsp:txXfrm>
        <a:off x="3486234" y="12311"/>
        <a:ext cx="4501341" cy="450134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D43D8D4D-A49E-4954-9655-3EEE50964DF0}">
      <dsp:nvSpPr>
        <dsp:cNvPr id="4" name="五边形 3"/>
        <dsp:cNvSpPr/>
      </dsp:nvSpPr>
      <dsp:spPr bwMode="white">
        <a:xfrm rot="10800000">
          <a:off x="1881343" y="0"/>
          <a:ext cx="5472684" cy="2011539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887032" tIns="167640" rIns="312928" bIns="1676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4400" b="0" i="0" dirty="0" smtClean="0"/>
            <a:t>（</a:t>
          </a:r>
          <a:r>
            <a:rPr lang="en-US" altLang="zh-CN" sz="4400" b="0" i="0" dirty="0" smtClean="0"/>
            <a:t>1</a:t>
          </a:r>
          <a:r>
            <a:rPr lang="zh-CN" altLang="en-US" sz="4400" b="0" i="0" dirty="0" smtClean="0"/>
            <a:t>）</a:t>
          </a:r>
          <a:r>
            <a:rPr lang="en-US" sz="4400" b="0" i="0" dirty="0" smtClean="0"/>
            <a:t>BSI</a:t>
          </a:r>
          <a:endParaRPr lang="zh-CN" altLang="en-US" sz="4400" b="0" i="0" dirty="0" smtClean="0"/>
        </a:p>
      </dsp:txBody>
      <dsp:txXfrm rot="10800000">
        <a:off x="1881343" y="0"/>
        <a:ext cx="5472684" cy="2011539"/>
      </dsp:txXfrm>
    </dsp:sp>
    <dsp:sp modelId="{76103CAC-9EA4-4B33-B654-14EE62F45064}">
      <dsp:nvSpPr>
        <dsp:cNvPr id="3" name="椭圆 2"/>
        <dsp:cNvSpPr/>
      </dsp:nvSpPr>
      <dsp:spPr bwMode="white">
        <a:xfrm>
          <a:off x="875573" y="0"/>
          <a:ext cx="2011539" cy="2011539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875573" y="0"/>
        <a:ext cx="2011539" cy="2011539"/>
      </dsp:txXfrm>
    </dsp:sp>
    <dsp:sp modelId="{32A178C8-4CCC-42AA-9FA4-70399178FE68}">
      <dsp:nvSpPr>
        <dsp:cNvPr id="6" name="五边形 5"/>
        <dsp:cNvSpPr/>
      </dsp:nvSpPr>
      <dsp:spPr bwMode="white">
        <a:xfrm rot="10800000">
          <a:off x="1941159" y="2514423"/>
          <a:ext cx="5472684" cy="2011539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887032" tIns="167640" rIns="312928" bIns="1676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b="0" i="0" dirty="0" smtClean="0"/>
            <a:t>（</a:t>
          </a:r>
          <a:r>
            <a:rPr lang="en-US" altLang="zh-CN" sz="4400" b="0" i="0" dirty="0" smtClean="0"/>
            <a:t>2</a:t>
          </a:r>
          <a:r>
            <a:rPr lang="zh-CN" altLang="en-US" sz="4400" b="0" i="0" dirty="0" smtClean="0"/>
            <a:t>）</a:t>
          </a:r>
          <a:r>
            <a:rPr lang="en-US" sz="4400" b="0" i="0" dirty="0" smtClean="0"/>
            <a:t>LSI</a:t>
          </a:r>
          <a:endParaRPr lang="zh-CN" altLang="en-US" sz="4400" b="0" i="0" dirty="0" smtClean="0"/>
        </a:p>
      </dsp:txBody>
      <dsp:txXfrm rot="10800000">
        <a:off x="1941159" y="2514423"/>
        <a:ext cx="5472684" cy="2011539"/>
      </dsp:txXfrm>
    </dsp:sp>
    <dsp:sp modelId="{86CC8D11-C709-4774-ACAE-1D1F722709B5}">
      <dsp:nvSpPr>
        <dsp:cNvPr id="5" name="椭圆 4"/>
        <dsp:cNvSpPr/>
      </dsp:nvSpPr>
      <dsp:spPr bwMode="white">
        <a:xfrm>
          <a:off x="875573" y="2514423"/>
          <a:ext cx="2011539" cy="2011539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875573" y="2514423"/>
        <a:ext cx="2011539" cy="20115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091017" cy="4525962"/>
        <a:chOff x="0" y="0"/>
        <a:chExt cx="4091017" cy="4525962"/>
      </a:xfrm>
    </dsp:grpSpPr>
    <dsp:sp modelId="{B0B5D832-2DC0-4F28-AC9D-1CE23FB7CA5D}">
      <dsp:nvSpPr>
        <dsp:cNvPr id="3" name="环形箭头 2"/>
        <dsp:cNvSpPr/>
      </dsp:nvSpPr>
      <dsp:spPr bwMode="white">
        <a:xfrm>
          <a:off x="3328097" y="0"/>
          <a:ext cx="2178467" cy="2178798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3328097" y="0"/>
        <a:ext cx="2178467" cy="2178798"/>
      </dsp:txXfrm>
    </dsp:sp>
    <dsp:sp modelId="{9493E559-DC21-46E7-BF2A-2216EC9836FA}">
      <dsp:nvSpPr>
        <dsp:cNvPr id="4" name="矩形 3"/>
        <dsp:cNvSpPr/>
      </dsp:nvSpPr>
      <dsp:spPr bwMode="white">
        <a:xfrm>
          <a:off x="3809610" y="786612"/>
          <a:ext cx="1210532" cy="605121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4605" tIns="14605" rIns="14605" bIns="14605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olidFill>
                <a:schemeClr val="tx1"/>
              </a:solidFill>
            </a:rPr>
            <a:t>交易风险</a:t>
          </a:r>
          <a:endParaRPr lang="zh-CN" altLang="en-US" dirty="0">
            <a:solidFill>
              <a:schemeClr val="tx1"/>
            </a:solidFill>
          </a:endParaRPr>
        </a:p>
      </dsp:txBody>
      <dsp:txXfrm>
        <a:off x="3809610" y="786612"/>
        <a:ext cx="1210532" cy="605121"/>
      </dsp:txXfrm>
    </dsp:sp>
    <dsp:sp modelId="{3E45492E-2EC6-4145-BEDD-C570C51C5463}">
      <dsp:nvSpPr>
        <dsp:cNvPr id="5" name="形状 4"/>
        <dsp:cNvSpPr/>
      </dsp:nvSpPr>
      <dsp:spPr bwMode="white">
        <a:xfrm>
          <a:off x="2723036" y="1251881"/>
          <a:ext cx="2178467" cy="2178798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2723036" y="1251881"/>
        <a:ext cx="2178467" cy="2178798"/>
      </dsp:txXfrm>
    </dsp:sp>
    <dsp:sp modelId="{D3DF8E07-1FAD-47D4-8CA5-AF5A40212FED}">
      <dsp:nvSpPr>
        <dsp:cNvPr id="6" name="矩形 5"/>
        <dsp:cNvSpPr/>
      </dsp:nvSpPr>
      <dsp:spPr bwMode="white">
        <a:xfrm>
          <a:off x="3207003" y="2045735"/>
          <a:ext cx="1210532" cy="605121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4605" tIns="14605" rIns="14605" bIns="14605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olidFill>
                <a:schemeClr val="tx1"/>
              </a:solidFill>
            </a:rPr>
            <a:t>会计风险</a:t>
          </a:r>
          <a:endParaRPr lang="zh-CN" altLang="en-US" dirty="0">
            <a:solidFill>
              <a:schemeClr val="tx1"/>
            </a:solidFill>
          </a:endParaRPr>
        </a:p>
      </dsp:txBody>
      <dsp:txXfrm>
        <a:off x="3207003" y="2045735"/>
        <a:ext cx="1210532" cy="605121"/>
      </dsp:txXfrm>
    </dsp:sp>
    <dsp:sp modelId="{2099464C-CA6C-4A56-B775-9EF58B8FD47A}">
      <dsp:nvSpPr>
        <dsp:cNvPr id="7" name="空心弧 6"/>
        <dsp:cNvSpPr/>
      </dsp:nvSpPr>
      <dsp:spPr bwMode="white">
        <a:xfrm>
          <a:off x="3483147" y="2653572"/>
          <a:ext cx="1871640" cy="1872390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3483147" y="2653572"/>
        <a:ext cx="1871640" cy="1872390"/>
      </dsp:txXfrm>
    </dsp:sp>
    <dsp:sp modelId="{65AE1D48-5B42-4473-B81B-648456DA8360}">
      <dsp:nvSpPr>
        <dsp:cNvPr id="8" name="矩形 7"/>
        <dsp:cNvSpPr/>
      </dsp:nvSpPr>
      <dsp:spPr bwMode="white">
        <a:xfrm>
          <a:off x="3812474" y="3306668"/>
          <a:ext cx="1210532" cy="605121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4605" tIns="14605" rIns="14605" bIns="14605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olidFill>
                <a:schemeClr val="tx1"/>
              </a:solidFill>
            </a:rPr>
            <a:t>经济风险</a:t>
          </a:r>
          <a:endParaRPr lang="zh-CN" altLang="en-US" dirty="0">
            <a:solidFill>
              <a:schemeClr val="tx1"/>
            </a:solidFill>
          </a:endParaRPr>
        </a:p>
      </dsp:txBody>
      <dsp:txXfrm>
        <a:off x="3812474" y="3306668"/>
        <a:ext cx="1210532" cy="6051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96D8D145-02D6-4A98-93B0-F9BA7C2246AC}">
      <dsp:nvSpPr>
        <dsp:cNvPr id="4" name="同侧圆角矩形 3"/>
        <dsp:cNvSpPr/>
      </dsp:nvSpPr>
      <dsp:spPr bwMode="white">
        <a:xfrm rot="5400000">
          <a:off x="4713013" y="-1529579"/>
          <a:ext cx="1766229" cy="5266944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110489" tIns="55244" rIns="110489" bIns="55244" anchor="ctr"/>
        <a:lstStyle>
          <a:lvl1pPr algn="l">
            <a:defRPr sz="2900"/>
          </a:lvl1pPr>
          <a:lvl2pPr marL="285750" indent="-285750" algn="l">
            <a:defRPr sz="2900"/>
          </a:lvl2pPr>
          <a:lvl3pPr marL="571500" indent="-285750" algn="l">
            <a:defRPr sz="2900"/>
          </a:lvl3pPr>
          <a:lvl4pPr marL="857250" indent="-285750" algn="l">
            <a:defRPr sz="2900"/>
          </a:lvl4pPr>
          <a:lvl5pPr marL="1143000" indent="-285750" algn="l">
            <a:defRPr sz="2900"/>
          </a:lvl5pPr>
          <a:lvl6pPr marL="1428750" indent="-285750" algn="l">
            <a:defRPr sz="2900"/>
          </a:lvl6pPr>
          <a:lvl7pPr marL="1714500" indent="-285750" algn="l">
            <a:defRPr sz="2900"/>
          </a:lvl7pPr>
          <a:lvl8pPr marL="2000250" indent="-285750" algn="l">
            <a:defRPr sz="2900"/>
          </a:lvl8pPr>
          <a:lvl9pPr marL="2286000" indent="-285750" algn="l">
            <a:defRPr sz="2900"/>
          </a:lvl9pPr>
        </a:lstStyle>
        <a:p>
          <a:pPr marL="0" marR="0" lvl="1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Char char="•"/>
          </a:pPr>
          <a:r>
            <a:rPr lang="zh-CN" altLang="en-US" b="0" i="0" dirty="0" smtClean="0">
              <a:solidFill>
                <a:schemeClr val="dk1"/>
              </a:solidFill>
            </a:rPr>
            <a:t>指受汇率变动影响的资产或负债的金额。</a:t>
          </a:r>
          <a:endParaRPr lang="zh-CN" altLang="en-US" dirty="0" smtClean="0">
            <a:solidFill>
              <a:schemeClr val="dk1"/>
            </a:solidFill>
          </a:endParaRPr>
        </a:p>
      </dsp:txBody>
      <dsp:txXfrm rot="5400000">
        <a:off x="4713013" y="-1529579"/>
        <a:ext cx="1766229" cy="5266944"/>
      </dsp:txXfrm>
    </dsp:sp>
    <dsp:sp modelId="{B96F200E-D1DA-48C0-8B80-75570CDDE776}">
      <dsp:nvSpPr>
        <dsp:cNvPr id="3" name="圆角矩形 2"/>
        <dsp:cNvSpPr/>
      </dsp:nvSpPr>
      <dsp:spPr bwMode="white">
        <a:xfrm>
          <a:off x="0" y="0"/>
          <a:ext cx="2962656" cy="2207786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53340" rIns="10668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0" i="0" dirty="0" smtClean="0"/>
            <a:t>敞口头寸，</a:t>
          </a:r>
          <a:r>
            <a:rPr lang="en-US" sz="2800" b="0" i="0" dirty="0" smtClean="0"/>
            <a:t>Open Position</a:t>
          </a:r>
        </a:p>
      </dsp:txBody>
      <dsp:txXfrm>
        <a:off x="0" y="0"/>
        <a:ext cx="2962656" cy="2207786"/>
      </dsp:txXfrm>
    </dsp:sp>
    <dsp:sp modelId="{978857E0-4E02-42A5-B5A7-FEC53E99D062}">
      <dsp:nvSpPr>
        <dsp:cNvPr id="6" name="同侧圆角矩形 5"/>
        <dsp:cNvSpPr/>
      </dsp:nvSpPr>
      <dsp:spPr bwMode="white">
        <a:xfrm rot="5400000">
          <a:off x="4713013" y="788597"/>
          <a:ext cx="1766229" cy="5266944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110489" tIns="55244" rIns="110489" bIns="55244" anchor="ctr"/>
        <a:lstStyle>
          <a:lvl1pPr algn="l">
            <a:defRPr sz="2900"/>
          </a:lvl1pPr>
          <a:lvl2pPr marL="285750" indent="-285750" algn="l">
            <a:defRPr sz="2900"/>
          </a:lvl2pPr>
          <a:lvl3pPr marL="571500" indent="-285750" algn="l">
            <a:defRPr sz="2900"/>
          </a:lvl3pPr>
          <a:lvl4pPr marL="857250" indent="-285750" algn="l">
            <a:defRPr sz="2900"/>
          </a:lvl4pPr>
          <a:lvl5pPr marL="1143000" indent="-285750" algn="l">
            <a:defRPr sz="2900"/>
          </a:lvl5pPr>
          <a:lvl6pPr marL="1428750" indent="-285750" algn="l">
            <a:defRPr sz="2900"/>
          </a:lvl6pPr>
          <a:lvl7pPr marL="1714500" indent="-285750" algn="l">
            <a:defRPr sz="2900"/>
          </a:lvl7pPr>
          <a:lvl8pPr marL="2000250" indent="-285750" algn="l">
            <a:defRPr sz="2900"/>
          </a:lvl8pPr>
          <a:lvl9pPr marL="2286000" indent="-285750" algn="l">
            <a:defRPr sz="2900"/>
          </a:lvl9pPr>
        </a:lstStyle>
        <a:p>
          <a:pPr marL="0" marR="0" lvl="1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Char char="•"/>
          </a:pPr>
          <a:r>
            <a:rPr lang="zh-CN" altLang="en-US" b="0" i="0" dirty="0" smtClean="0">
              <a:solidFill>
                <a:schemeClr val="dk1"/>
              </a:solidFill>
            </a:rPr>
            <a:t>又非对称缺口（</a:t>
          </a:r>
          <a:r>
            <a:rPr lang="en-US" altLang="zh-CN" b="0" i="0" dirty="0" smtClean="0">
              <a:solidFill>
                <a:schemeClr val="dk1"/>
              </a:solidFill>
            </a:rPr>
            <a:t>Mismatch Gap</a:t>
          </a:r>
          <a:r>
            <a:rPr lang="zh-CN" altLang="en-US" b="0" i="0" dirty="0" smtClean="0">
              <a:solidFill>
                <a:schemeClr val="dk1"/>
              </a:solidFill>
            </a:rPr>
            <a:t>），指以外汇计值的资产、负债因期限不同而面临的风险。</a:t>
          </a:r>
          <a:endParaRPr lang="zh-CN" altLang="en-US" dirty="0" smtClean="0">
            <a:solidFill>
              <a:schemeClr val="dk1"/>
            </a:solidFill>
          </a:endParaRPr>
        </a:p>
      </dsp:txBody>
      <dsp:txXfrm rot="5400000">
        <a:off x="4713013" y="788597"/>
        <a:ext cx="1766229" cy="5266944"/>
      </dsp:txXfrm>
    </dsp:sp>
    <dsp:sp modelId="{FDD00D6F-A727-4602-BBAC-EE262CB46BAC}">
      <dsp:nvSpPr>
        <dsp:cNvPr id="5" name="圆角矩形 4"/>
        <dsp:cNvSpPr/>
      </dsp:nvSpPr>
      <dsp:spPr bwMode="white">
        <a:xfrm>
          <a:off x="0" y="2318176"/>
          <a:ext cx="2962656" cy="2207786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53340" rIns="10668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i="0" dirty="0" err="1" smtClean="0"/>
            <a:t>期限缺口</a:t>
          </a:r>
          <a:r>
            <a:rPr lang="zh-CN" altLang="en-US" sz="2800" b="0" i="0" dirty="0" smtClean="0"/>
            <a:t>，</a:t>
          </a:r>
          <a:r>
            <a:rPr lang="en-US" sz="2800" b="0" i="0" dirty="0" err="1" smtClean="0"/>
            <a:t>MaturityGap</a:t>
          </a:r>
          <a:endParaRPr lang="en-US" sz="2800" b="0" i="0" dirty="0" smtClean="0"/>
        </a:p>
      </dsp:txBody>
      <dsp:txXfrm>
        <a:off x="0" y="2318176"/>
        <a:ext cx="2962656" cy="22077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6442051E-215F-4563-A38A-6027580D7B43}">
      <dsp:nvSpPr>
        <dsp:cNvPr id="3" name="圆角矩形 2"/>
        <dsp:cNvSpPr/>
      </dsp:nvSpPr>
      <dsp:spPr bwMode="white">
        <a:xfrm>
          <a:off x="3370404" y="0"/>
          <a:ext cx="1488791" cy="967714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i="0" dirty="0" smtClean="0"/>
            <a:t>对国际贸易的影响</a:t>
          </a:r>
          <a:endParaRPr lang="zh-CN" altLang="en-US" sz="2000" dirty="0"/>
        </a:p>
      </dsp:txBody>
      <dsp:txXfrm>
        <a:off x="3370404" y="0"/>
        <a:ext cx="1488791" cy="967714"/>
      </dsp:txXfrm>
    </dsp:sp>
    <dsp:sp modelId="{38FDB59B-42ED-4033-9C7B-52092515A704}">
      <dsp:nvSpPr>
        <dsp:cNvPr id="4" name="弧形 3"/>
        <dsp:cNvSpPr/>
      </dsp:nvSpPr>
      <dsp:spPr bwMode="white">
        <a:xfrm>
          <a:off x="2183075" y="483857"/>
          <a:ext cx="3863450" cy="3863450"/>
        </a:xfrm>
        <a:prstGeom prst="arc">
          <a:avLst>
            <a:gd name="adj1" fmla="val 17579926"/>
            <a:gd name="adj2" fmla="val 19538753"/>
          </a:avLst>
        </a:prstGeom>
      </dsp:spPr>
      <dsp:style>
        <a:lnRef idx="1">
          <a:schemeClr val="accent1"/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183075" y="483857"/>
        <a:ext cx="3863450" cy="3863450"/>
      </dsp:txXfrm>
    </dsp:sp>
    <dsp:sp modelId="{4D50472B-5A35-47DD-8E3F-8E59EE427D41}">
      <dsp:nvSpPr>
        <dsp:cNvPr id="5" name="圆角矩形 4"/>
        <dsp:cNvSpPr/>
      </dsp:nvSpPr>
      <dsp:spPr bwMode="white">
        <a:xfrm>
          <a:off x="5207584" y="1334789"/>
          <a:ext cx="1488791" cy="967714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i="0" dirty="0" smtClean="0"/>
            <a:t>对国际资本流动的影响</a:t>
          </a:r>
          <a:endParaRPr lang="zh-CN" altLang="en-US" sz="2000" dirty="0"/>
        </a:p>
      </dsp:txBody>
      <dsp:txXfrm>
        <a:off x="5207584" y="1334789"/>
        <a:ext cx="1488791" cy="967714"/>
      </dsp:txXfrm>
    </dsp:sp>
    <dsp:sp modelId="{2483AF15-55CB-4C2A-B5E7-091E6EE8D3AD}">
      <dsp:nvSpPr>
        <dsp:cNvPr id="6" name="弧形 5"/>
        <dsp:cNvSpPr/>
      </dsp:nvSpPr>
      <dsp:spPr bwMode="white">
        <a:xfrm>
          <a:off x="2183075" y="483857"/>
          <a:ext cx="3863450" cy="3863450"/>
        </a:xfrm>
        <a:prstGeom prst="arc">
          <a:avLst>
            <a:gd name="adj1" fmla="val 21421033"/>
            <a:gd name="adj2" fmla="val 2014897"/>
          </a:avLst>
        </a:prstGeom>
      </dsp:spPr>
      <dsp:style>
        <a:lnRef idx="1">
          <a:schemeClr val="accent1"/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183075" y="483857"/>
        <a:ext cx="3863450" cy="3863450"/>
      </dsp:txXfrm>
    </dsp:sp>
    <dsp:sp modelId="{F79C2387-C401-40B2-B793-97B90A54DA53}">
      <dsp:nvSpPr>
        <dsp:cNvPr id="7" name="圆角矩形 6"/>
        <dsp:cNvSpPr/>
      </dsp:nvSpPr>
      <dsp:spPr bwMode="white">
        <a:xfrm>
          <a:off x="4505844" y="3494523"/>
          <a:ext cx="1488791" cy="967714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i="0" dirty="0" smtClean="0"/>
            <a:t>对涉外企业的影响</a:t>
          </a:r>
          <a:endParaRPr lang="zh-CN" altLang="en-US" sz="2000" dirty="0"/>
        </a:p>
      </dsp:txBody>
      <dsp:txXfrm>
        <a:off x="4505844" y="3494523"/>
        <a:ext cx="1488791" cy="967714"/>
      </dsp:txXfrm>
    </dsp:sp>
    <dsp:sp modelId="{92D9567D-E3CB-410D-BCDB-CAC12E450365}">
      <dsp:nvSpPr>
        <dsp:cNvPr id="8" name="弧形 7"/>
        <dsp:cNvSpPr/>
      </dsp:nvSpPr>
      <dsp:spPr bwMode="white">
        <a:xfrm>
          <a:off x="2183075" y="483857"/>
          <a:ext cx="3863450" cy="3863450"/>
        </a:xfrm>
        <a:prstGeom prst="arc">
          <a:avLst>
            <a:gd name="adj1" fmla="val 4713260"/>
            <a:gd name="adj2" fmla="val 6086739"/>
          </a:avLst>
        </a:prstGeom>
      </dsp:spPr>
      <dsp:style>
        <a:lnRef idx="1">
          <a:schemeClr val="accent1"/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183075" y="483857"/>
        <a:ext cx="3863450" cy="3863450"/>
      </dsp:txXfrm>
    </dsp:sp>
    <dsp:sp modelId="{07C2B8BF-ED41-4834-9A3F-A60A14E7FA5E}">
      <dsp:nvSpPr>
        <dsp:cNvPr id="9" name="圆角矩形 8"/>
        <dsp:cNvSpPr/>
      </dsp:nvSpPr>
      <dsp:spPr bwMode="white">
        <a:xfrm>
          <a:off x="2234965" y="3494523"/>
          <a:ext cx="1488791" cy="967714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i="0" dirty="0" smtClean="0"/>
            <a:t>对国内物价的影响 </a:t>
          </a:r>
          <a:endParaRPr lang="zh-CN" altLang="en-US" sz="2000" dirty="0"/>
        </a:p>
      </dsp:txBody>
      <dsp:txXfrm>
        <a:off x="2234965" y="3494523"/>
        <a:ext cx="1488791" cy="967714"/>
      </dsp:txXfrm>
    </dsp:sp>
    <dsp:sp modelId="{1AA55F82-62C6-41B6-8D58-4336646C0E0A}">
      <dsp:nvSpPr>
        <dsp:cNvPr id="10" name="弧形 9"/>
        <dsp:cNvSpPr/>
      </dsp:nvSpPr>
      <dsp:spPr bwMode="white">
        <a:xfrm>
          <a:off x="2183075" y="483857"/>
          <a:ext cx="3863450" cy="3863450"/>
        </a:xfrm>
        <a:prstGeom prst="arc">
          <a:avLst>
            <a:gd name="adj1" fmla="val 8785102"/>
            <a:gd name="adj2" fmla="val 10978966"/>
          </a:avLst>
        </a:prstGeom>
      </dsp:spPr>
      <dsp:style>
        <a:lnRef idx="1">
          <a:schemeClr val="accent1"/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183075" y="483857"/>
        <a:ext cx="3863450" cy="3863450"/>
      </dsp:txXfrm>
    </dsp:sp>
    <dsp:sp modelId="{D3F9BFE5-4E36-46B5-9081-0A2F0787277E}">
      <dsp:nvSpPr>
        <dsp:cNvPr id="11" name="圆角矩形 10"/>
        <dsp:cNvSpPr/>
      </dsp:nvSpPr>
      <dsp:spPr bwMode="white">
        <a:xfrm>
          <a:off x="1533225" y="1334789"/>
          <a:ext cx="1488791" cy="967714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i="0" dirty="0" smtClean="0"/>
            <a:t>对非贸易收支的影响</a:t>
          </a:r>
          <a:endParaRPr lang="zh-CN" altLang="en-US" sz="2000" dirty="0"/>
        </a:p>
      </dsp:txBody>
      <dsp:txXfrm>
        <a:off x="1533225" y="1334789"/>
        <a:ext cx="1488791" cy="967714"/>
      </dsp:txXfrm>
    </dsp:sp>
    <dsp:sp modelId="{B553C114-D385-4A13-96DC-A87C8EA705E3}">
      <dsp:nvSpPr>
        <dsp:cNvPr id="12" name="弧形 11"/>
        <dsp:cNvSpPr/>
      </dsp:nvSpPr>
      <dsp:spPr bwMode="white">
        <a:xfrm>
          <a:off x="2183075" y="483857"/>
          <a:ext cx="3863450" cy="3863450"/>
        </a:xfrm>
        <a:prstGeom prst="arc">
          <a:avLst>
            <a:gd name="adj1" fmla="val 12861246"/>
            <a:gd name="adj2" fmla="val 14820073"/>
          </a:avLst>
        </a:prstGeom>
      </dsp:spPr>
      <dsp:style>
        <a:lnRef idx="1">
          <a:schemeClr val="accent1"/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183075" y="483857"/>
        <a:ext cx="3863450" cy="38634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D43D8D4D-A49E-4954-9655-3EEE50964DF0}">
      <dsp:nvSpPr>
        <dsp:cNvPr id="4" name="五边形 3"/>
        <dsp:cNvSpPr/>
      </dsp:nvSpPr>
      <dsp:spPr bwMode="white">
        <a:xfrm rot="10800000">
          <a:off x="1701741" y="0"/>
          <a:ext cx="5472684" cy="1293132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570235" tIns="87630" rIns="163576" bIns="8763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1</a:t>
          </a:r>
          <a:r>
            <a:rPr lang="zh-CN" altLang="en-US" b="0" i="0" dirty="0" smtClean="0"/>
            <a:t>）合理选用货币</a:t>
          </a:r>
          <a:endParaRPr lang="en-US" altLang="zh-CN" b="0" i="0" dirty="0" smtClean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“收硬付软”</a:t>
          </a:r>
          <a:endParaRPr lang="zh-CN" altLang="en-US" b="0" i="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b="0" i="0" dirty="0" smtClean="0"/>
        </a:p>
      </dsp:txBody>
      <dsp:txXfrm rot="10800000">
        <a:off x="1701741" y="0"/>
        <a:ext cx="5472684" cy="1293132"/>
      </dsp:txXfrm>
    </dsp:sp>
    <dsp:sp modelId="{76103CAC-9EA4-4B33-B654-14EE62F45064}">
      <dsp:nvSpPr>
        <dsp:cNvPr id="3" name="椭圆 2"/>
        <dsp:cNvSpPr/>
      </dsp:nvSpPr>
      <dsp:spPr bwMode="white">
        <a:xfrm>
          <a:off x="1055175" y="0"/>
          <a:ext cx="1293132" cy="1293132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055175" y="0"/>
        <a:ext cx="1293132" cy="1293132"/>
      </dsp:txXfrm>
    </dsp:sp>
    <dsp:sp modelId="{32A178C8-4CCC-42AA-9FA4-70399178FE68}">
      <dsp:nvSpPr>
        <dsp:cNvPr id="6" name="五边形 5"/>
        <dsp:cNvSpPr/>
      </dsp:nvSpPr>
      <dsp:spPr bwMode="white">
        <a:xfrm rot="10800000">
          <a:off x="1761557" y="1625402"/>
          <a:ext cx="5472684" cy="1293132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570235" tIns="87630" rIns="163576" bIns="8763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2</a:t>
          </a:r>
          <a:r>
            <a:rPr lang="zh-CN" altLang="en-US" b="0" i="0" dirty="0" smtClean="0"/>
            <a:t>）软硬货币搭配</a:t>
          </a:r>
        </a:p>
      </dsp:txBody>
      <dsp:txXfrm rot="10800000">
        <a:off x="1761557" y="1625402"/>
        <a:ext cx="5472684" cy="1293132"/>
      </dsp:txXfrm>
    </dsp:sp>
    <dsp:sp modelId="{86CC8D11-C709-4774-ACAE-1D1F722709B5}">
      <dsp:nvSpPr>
        <dsp:cNvPr id="5" name="椭圆 4"/>
        <dsp:cNvSpPr/>
      </dsp:nvSpPr>
      <dsp:spPr bwMode="white">
        <a:xfrm>
          <a:off x="1055175" y="1616415"/>
          <a:ext cx="1293132" cy="1293132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055175" y="1616415"/>
        <a:ext cx="1293132" cy="1293132"/>
      </dsp:txXfrm>
    </dsp:sp>
    <dsp:sp modelId="{E1037676-E61D-40BC-8BF6-70C7E0DB3BB1}">
      <dsp:nvSpPr>
        <dsp:cNvPr id="8" name="五边形 7"/>
        <dsp:cNvSpPr/>
      </dsp:nvSpPr>
      <dsp:spPr bwMode="white">
        <a:xfrm rot="10800000">
          <a:off x="1701741" y="3232830"/>
          <a:ext cx="5472684" cy="1293132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570235" tIns="87630" rIns="163576" bIns="8763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3</a:t>
          </a:r>
          <a:r>
            <a:rPr lang="zh-CN" altLang="en-US" b="0" i="0" dirty="0" smtClean="0"/>
            <a:t>）尽可能减少货币的兑换次数</a:t>
          </a:r>
          <a:endParaRPr lang="zh-CN" altLang="en-US" dirty="0" smtClean="0"/>
        </a:p>
      </dsp:txBody>
      <dsp:txXfrm rot="10800000">
        <a:off x="1701741" y="3232830"/>
        <a:ext cx="5472684" cy="1293132"/>
      </dsp:txXfrm>
    </dsp:sp>
    <dsp:sp modelId="{6C3432E2-6A2A-4388-B310-92DAA1A2B47A}">
      <dsp:nvSpPr>
        <dsp:cNvPr id="7" name="椭圆 6"/>
        <dsp:cNvSpPr/>
      </dsp:nvSpPr>
      <dsp:spPr bwMode="white">
        <a:xfrm>
          <a:off x="1055175" y="3232830"/>
          <a:ext cx="1293132" cy="1293132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055175" y="3232830"/>
        <a:ext cx="1293132" cy="12931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D43D8D4D-A49E-4954-9655-3EEE50964DF0}">
      <dsp:nvSpPr>
        <dsp:cNvPr id="4" name="五边形 3"/>
        <dsp:cNvSpPr/>
      </dsp:nvSpPr>
      <dsp:spPr bwMode="white">
        <a:xfrm rot="10800000">
          <a:off x="1616667" y="0"/>
          <a:ext cx="5472684" cy="952834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420173" tIns="144780" rIns="270256" bIns="144780" anchor="ctr"/>
        <a:lstStyle>
          <a:lvl1pPr algn="ctr">
            <a:defRPr sz="3800"/>
          </a:lvl1pPr>
          <a:lvl2pPr marL="285750" indent="-285750" algn="ctr">
            <a:defRPr sz="2900"/>
          </a:lvl2pPr>
          <a:lvl3pPr marL="571500" indent="-285750" algn="ctr">
            <a:defRPr sz="2900"/>
          </a:lvl3pPr>
          <a:lvl4pPr marL="857250" indent="-285750" algn="ctr">
            <a:defRPr sz="2900"/>
          </a:lvl4pPr>
          <a:lvl5pPr marL="1143000" indent="-285750" algn="ctr">
            <a:defRPr sz="2900"/>
          </a:lvl5pPr>
          <a:lvl6pPr marL="1428750" indent="-285750" algn="ctr">
            <a:defRPr sz="2900"/>
          </a:lvl6pPr>
          <a:lvl7pPr marL="1714500" indent="-285750" algn="ctr">
            <a:defRPr sz="2900"/>
          </a:lvl7pPr>
          <a:lvl8pPr marL="2000250" indent="-285750" algn="ctr">
            <a:defRPr sz="2900"/>
          </a:lvl8pPr>
          <a:lvl9pPr marL="2286000" indent="-285750" algn="ctr">
            <a:defRPr sz="2900"/>
          </a:lvl9pPr>
        </a:lstStyle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1</a:t>
          </a:r>
          <a:r>
            <a:rPr lang="zh-CN" altLang="en-US" b="0" i="0" dirty="0" smtClean="0"/>
            <a:t>）平衡法</a:t>
          </a:r>
        </a:p>
      </dsp:txBody>
      <dsp:txXfrm rot="10800000">
        <a:off x="1616667" y="0"/>
        <a:ext cx="5472684" cy="952834"/>
      </dsp:txXfrm>
    </dsp:sp>
    <dsp:sp modelId="{76103CAC-9EA4-4B33-B654-14EE62F45064}">
      <dsp:nvSpPr>
        <dsp:cNvPr id="3" name="椭圆 2"/>
        <dsp:cNvSpPr/>
      </dsp:nvSpPr>
      <dsp:spPr bwMode="white">
        <a:xfrm>
          <a:off x="1140249" y="0"/>
          <a:ext cx="952834" cy="952834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140249" y="0"/>
        <a:ext cx="952834" cy="952834"/>
      </dsp:txXfrm>
    </dsp:sp>
    <dsp:sp modelId="{32A178C8-4CCC-42AA-9FA4-70399178FE68}">
      <dsp:nvSpPr>
        <dsp:cNvPr id="6" name="五边形 5"/>
        <dsp:cNvSpPr/>
      </dsp:nvSpPr>
      <dsp:spPr bwMode="white">
        <a:xfrm rot="10800000">
          <a:off x="1676483" y="1197665"/>
          <a:ext cx="5472684" cy="952834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420173" tIns="144780" rIns="270256" bIns="144780" anchor="ctr"/>
        <a:lstStyle>
          <a:lvl1pPr algn="ctr">
            <a:defRPr sz="3800"/>
          </a:lvl1pPr>
          <a:lvl2pPr marL="285750" indent="-285750" algn="ctr">
            <a:defRPr sz="2900"/>
          </a:lvl2pPr>
          <a:lvl3pPr marL="571500" indent="-285750" algn="ctr">
            <a:defRPr sz="2900"/>
          </a:lvl3pPr>
          <a:lvl4pPr marL="857250" indent="-285750" algn="ctr">
            <a:defRPr sz="2900"/>
          </a:lvl4pPr>
          <a:lvl5pPr marL="1143000" indent="-285750" algn="ctr">
            <a:defRPr sz="2900"/>
          </a:lvl5pPr>
          <a:lvl6pPr marL="1428750" indent="-285750" algn="ctr">
            <a:defRPr sz="2900"/>
          </a:lvl6pPr>
          <a:lvl7pPr marL="1714500" indent="-285750" algn="ctr">
            <a:defRPr sz="2900"/>
          </a:lvl7pPr>
          <a:lvl8pPr marL="2000250" indent="-285750" algn="ctr">
            <a:defRPr sz="2900"/>
          </a:lvl8pPr>
          <a:lvl9pPr marL="2286000" indent="-285750" algn="ctr">
            <a:defRPr sz="29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2</a:t>
          </a:r>
          <a:r>
            <a:rPr lang="zh-CN" altLang="en-US" b="0" i="0" dirty="0" smtClean="0"/>
            <a:t>）</a:t>
          </a:r>
          <a:r>
            <a:rPr lang="zh-CN" altLang="en-US" b="0" i="0" dirty="0" smtClean="0"/>
            <a:t>组对法</a:t>
          </a:r>
          <a:endParaRPr lang="zh-CN" altLang="en-US" b="0" i="0" dirty="0" smtClean="0"/>
        </a:p>
      </dsp:txBody>
      <dsp:txXfrm rot="10800000">
        <a:off x="1676483" y="1197665"/>
        <a:ext cx="5472684" cy="952834"/>
      </dsp:txXfrm>
    </dsp:sp>
    <dsp:sp modelId="{86CC8D11-C709-4774-ACAE-1D1F722709B5}">
      <dsp:nvSpPr>
        <dsp:cNvPr id="5" name="椭圆 4"/>
        <dsp:cNvSpPr/>
      </dsp:nvSpPr>
      <dsp:spPr bwMode="white">
        <a:xfrm>
          <a:off x="1140249" y="1191043"/>
          <a:ext cx="952834" cy="952834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140249" y="1191043"/>
        <a:ext cx="952834" cy="952834"/>
      </dsp:txXfrm>
    </dsp:sp>
    <dsp:sp modelId="{E1037676-E61D-40BC-8BF6-70C7E0DB3BB1}">
      <dsp:nvSpPr>
        <dsp:cNvPr id="8" name="五边形 7"/>
        <dsp:cNvSpPr/>
      </dsp:nvSpPr>
      <dsp:spPr bwMode="white">
        <a:xfrm rot="10800000">
          <a:off x="1616667" y="2382085"/>
          <a:ext cx="5472684" cy="952834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420173" tIns="144780" rIns="270256" bIns="144780" anchor="ctr"/>
        <a:lstStyle>
          <a:lvl1pPr algn="ctr">
            <a:defRPr sz="3800"/>
          </a:lvl1pPr>
          <a:lvl2pPr marL="285750" indent="-285750" algn="ctr">
            <a:defRPr sz="2900"/>
          </a:lvl2pPr>
          <a:lvl3pPr marL="571500" indent="-285750" algn="ctr">
            <a:defRPr sz="2900"/>
          </a:lvl3pPr>
          <a:lvl4pPr marL="857250" indent="-285750" algn="ctr">
            <a:defRPr sz="2900"/>
          </a:lvl4pPr>
          <a:lvl5pPr marL="1143000" indent="-285750" algn="ctr">
            <a:defRPr sz="2900"/>
          </a:lvl5pPr>
          <a:lvl6pPr marL="1428750" indent="-285750" algn="ctr">
            <a:defRPr sz="2900"/>
          </a:lvl6pPr>
          <a:lvl7pPr marL="1714500" indent="-285750" algn="ctr">
            <a:defRPr sz="2900"/>
          </a:lvl7pPr>
          <a:lvl8pPr marL="2000250" indent="-285750" algn="ctr">
            <a:defRPr sz="2900"/>
          </a:lvl8pPr>
          <a:lvl9pPr marL="2286000" indent="-285750" algn="ctr">
            <a:defRPr sz="2900"/>
          </a:lvl9pPr>
        </a:lstStyle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3</a:t>
          </a:r>
          <a:r>
            <a:rPr lang="zh-CN" altLang="en-US" b="0" i="0" dirty="0" smtClean="0"/>
            <a:t>）</a:t>
          </a:r>
          <a:r>
            <a:rPr lang="zh-CN" altLang="en-US" b="0" i="0" dirty="0" smtClean="0"/>
            <a:t>借款法</a:t>
          </a:r>
          <a:endParaRPr lang="zh-CN" altLang="en-US" dirty="0" smtClean="0"/>
        </a:p>
      </dsp:txBody>
      <dsp:txXfrm rot="10800000">
        <a:off x="1616667" y="2382085"/>
        <a:ext cx="5472684" cy="952834"/>
      </dsp:txXfrm>
    </dsp:sp>
    <dsp:sp modelId="{6C3432E2-6A2A-4388-B310-92DAA1A2B47A}">
      <dsp:nvSpPr>
        <dsp:cNvPr id="7" name="椭圆 6"/>
        <dsp:cNvSpPr/>
      </dsp:nvSpPr>
      <dsp:spPr bwMode="white">
        <a:xfrm>
          <a:off x="1140249" y="2382085"/>
          <a:ext cx="952834" cy="952834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140249" y="2382085"/>
        <a:ext cx="952834" cy="952834"/>
      </dsp:txXfrm>
    </dsp:sp>
    <dsp:sp modelId="{8DCA9FAD-D75B-44CA-81FB-74AFDE5E0375}">
      <dsp:nvSpPr>
        <dsp:cNvPr id="10" name="五边形 9"/>
        <dsp:cNvSpPr/>
      </dsp:nvSpPr>
      <dsp:spPr bwMode="white">
        <a:xfrm rot="10800000">
          <a:off x="1616667" y="3573128"/>
          <a:ext cx="5472684" cy="952834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420173" tIns="144780" rIns="270256" bIns="144780" anchor="ctr"/>
        <a:lstStyle>
          <a:lvl1pPr algn="ctr">
            <a:defRPr sz="3800"/>
          </a:lvl1pPr>
          <a:lvl2pPr marL="285750" indent="-285750" algn="ctr">
            <a:defRPr sz="2900"/>
          </a:lvl2pPr>
          <a:lvl3pPr marL="571500" indent="-285750" algn="ctr">
            <a:defRPr sz="2900"/>
          </a:lvl3pPr>
          <a:lvl4pPr marL="857250" indent="-285750" algn="ctr">
            <a:defRPr sz="2900"/>
          </a:lvl4pPr>
          <a:lvl5pPr marL="1143000" indent="-285750" algn="ctr">
            <a:defRPr sz="2900"/>
          </a:lvl5pPr>
          <a:lvl6pPr marL="1428750" indent="-285750" algn="ctr">
            <a:defRPr sz="2900"/>
          </a:lvl6pPr>
          <a:lvl7pPr marL="1714500" indent="-285750" algn="ctr">
            <a:defRPr sz="2900"/>
          </a:lvl7pPr>
          <a:lvl8pPr marL="2000250" indent="-285750" algn="ctr">
            <a:defRPr sz="2900"/>
          </a:lvl8pPr>
          <a:lvl9pPr marL="2286000" indent="-285750" algn="ctr">
            <a:defRPr sz="2900"/>
          </a:lvl9pPr>
        </a:lstStyle>
        <a:p>
          <a:pPr marR="0" lvl="0" algn="l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4</a:t>
          </a:r>
          <a:r>
            <a:rPr lang="zh-CN" altLang="en-US" b="0" i="0" dirty="0" smtClean="0"/>
            <a:t>）投资</a:t>
          </a:r>
          <a:r>
            <a:rPr lang="zh-CN" altLang="en-US" b="0" i="0" dirty="0" smtClean="0"/>
            <a:t>法</a:t>
          </a:r>
          <a:endParaRPr lang="zh-CN" altLang="en-US" dirty="0" smtClean="0"/>
        </a:p>
      </dsp:txBody>
      <dsp:txXfrm rot="10800000">
        <a:off x="1616667" y="3573128"/>
        <a:ext cx="5472684" cy="952834"/>
      </dsp:txXfrm>
    </dsp:sp>
    <dsp:sp modelId="{6E037320-5A4B-4BD8-832D-D8D7D36A4835}">
      <dsp:nvSpPr>
        <dsp:cNvPr id="9" name="椭圆 8"/>
        <dsp:cNvSpPr/>
      </dsp:nvSpPr>
      <dsp:spPr bwMode="white">
        <a:xfrm>
          <a:off x="1140249" y="3573128"/>
          <a:ext cx="952834" cy="952834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140249" y="3573128"/>
        <a:ext cx="952834" cy="95283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D43D8D4D-A49E-4954-9655-3EEE50964DF0}">
      <dsp:nvSpPr>
        <dsp:cNvPr id="4" name="五边形 3"/>
        <dsp:cNvSpPr/>
      </dsp:nvSpPr>
      <dsp:spPr bwMode="white">
        <a:xfrm rot="10800000">
          <a:off x="1567040" y="0"/>
          <a:ext cx="5472684" cy="754327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332637" tIns="83820" rIns="156464" bIns="8382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1</a:t>
          </a:r>
          <a:r>
            <a:rPr lang="zh-CN" altLang="en-US" b="0" i="0" dirty="0" smtClean="0"/>
            <a:t>）出口信贷</a:t>
          </a:r>
        </a:p>
      </dsp:txBody>
      <dsp:txXfrm rot="10800000">
        <a:off x="1567040" y="0"/>
        <a:ext cx="5472684" cy="754327"/>
      </dsp:txXfrm>
    </dsp:sp>
    <dsp:sp modelId="{76103CAC-9EA4-4B33-B654-14EE62F45064}">
      <dsp:nvSpPr>
        <dsp:cNvPr id="3" name="椭圆 2"/>
        <dsp:cNvSpPr/>
      </dsp:nvSpPr>
      <dsp:spPr bwMode="white">
        <a:xfrm>
          <a:off x="1189876" y="0"/>
          <a:ext cx="754327" cy="75432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189876" y="0"/>
        <a:ext cx="754327" cy="754327"/>
      </dsp:txXfrm>
    </dsp:sp>
    <dsp:sp modelId="{32A178C8-4CCC-42AA-9FA4-70399178FE68}">
      <dsp:nvSpPr>
        <dsp:cNvPr id="6" name="五边形 5"/>
        <dsp:cNvSpPr/>
      </dsp:nvSpPr>
      <dsp:spPr bwMode="white">
        <a:xfrm rot="10800000">
          <a:off x="1626856" y="948151"/>
          <a:ext cx="5472684" cy="754327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332637" tIns="83820" rIns="156464" bIns="8382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2</a:t>
          </a:r>
          <a:r>
            <a:rPr lang="zh-CN" altLang="en-US" b="0" i="0" dirty="0" smtClean="0"/>
            <a:t>）</a:t>
          </a:r>
          <a:r>
            <a:rPr lang="zh-CN" altLang="en-US" b="0" i="0" dirty="0" smtClean="0"/>
            <a:t>出口押汇（</a:t>
          </a:r>
          <a:r>
            <a:rPr lang="en-US" b="0" i="0" dirty="0" smtClean="0"/>
            <a:t>Outward Bill Credit）</a:t>
          </a:r>
          <a:endParaRPr lang="zh-CN" altLang="en-US" b="0" i="0" dirty="0" smtClean="0"/>
        </a:p>
      </dsp:txBody>
      <dsp:txXfrm rot="10800000">
        <a:off x="1626856" y="948151"/>
        <a:ext cx="5472684" cy="754327"/>
      </dsp:txXfrm>
    </dsp:sp>
    <dsp:sp modelId="{86CC8D11-C709-4774-ACAE-1D1F722709B5}">
      <dsp:nvSpPr>
        <dsp:cNvPr id="5" name="椭圆 4"/>
        <dsp:cNvSpPr/>
      </dsp:nvSpPr>
      <dsp:spPr bwMode="white">
        <a:xfrm>
          <a:off x="1189876" y="942909"/>
          <a:ext cx="754327" cy="75432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189876" y="942909"/>
        <a:ext cx="754327" cy="754327"/>
      </dsp:txXfrm>
    </dsp:sp>
    <dsp:sp modelId="{E1037676-E61D-40BC-8BF6-70C7E0DB3BB1}">
      <dsp:nvSpPr>
        <dsp:cNvPr id="8" name="五边形 7"/>
        <dsp:cNvSpPr/>
      </dsp:nvSpPr>
      <dsp:spPr bwMode="white">
        <a:xfrm rot="10800000">
          <a:off x="1567040" y="1885818"/>
          <a:ext cx="5472684" cy="754327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332637" tIns="83820" rIns="156464" bIns="8382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3</a:t>
          </a:r>
          <a:r>
            <a:rPr lang="zh-CN" altLang="en-US" b="0" i="0" dirty="0" smtClean="0"/>
            <a:t>）</a:t>
          </a:r>
          <a:r>
            <a:rPr lang="en-US" b="0" i="0" dirty="0" err="1" smtClean="0"/>
            <a:t>打包放款（Packing</a:t>
          </a:r>
          <a:r>
            <a:rPr lang="en-US" b="0" i="0" dirty="0" smtClean="0"/>
            <a:t> Finance）</a:t>
          </a:r>
          <a:endParaRPr lang="zh-CN" altLang="en-US" dirty="0" smtClean="0"/>
        </a:p>
      </dsp:txBody>
      <dsp:txXfrm rot="10800000">
        <a:off x="1567040" y="1885818"/>
        <a:ext cx="5472684" cy="754327"/>
      </dsp:txXfrm>
    </dsp:sp>
    <dsp:sp modelId="{6C3432E2-6A2A-4388-B310-92DAA1A2B47A}">
      <dsp:nvSpPr>
        <dsp:cNvPr id="7" name="椭圆 6"/>
        <dsp:cNvSpPr/>
      </dsp:nvSpPr>
      <dsp:spPr bwMode="white">
        <a:xfrm>
          <a:off x="1189876" y="1885818"/>
          <a:ext cx="754327" cy="75432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189876" y="1885818"/>
        <a:ext cx="754327" cy="754327"/>
      </dsp:txXfrm>
    </dsp:sp>
    <dsp:sp modelId="{504D19DC-A529-4361-AA58-FCA1C9F80B8C}">
      <dsp:nvSpPr>
        <dsp:cNvPr id="10" name="五边形 9"/>
        <dsp:cNvSpPr/>
      </dsp:nvSpPr>
      <dsp:spPr bwMode="white">
        <a:xfrm rot="10800000">
          <a:off x="1567040" y="2828726"/>
          <a:ext cx="5472684" cy="754327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332637" tIns="83820" rIns="156464" bIns="8382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marR="0" lvl="0" algn="l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4</a:t>
          </a:r>
          <a:r>
            <a:rPr lang="zh-CN" altLang="en-US" b="0" i="0" dirty="0" smtClean="0"/>
            <a:t>）</a:t>
          </a:r>
          <a:r>
            <a:rPr lang="zh-CN" altLang="en-US" b="0" i="0" dirty="0" smtClean="0"/>
            <a:t>福费廷</a:t>
          </a:r>
          <a:r>
            <a:rPr lang="en-US" altLang="zh-CN" b="0" i="0" dirty="0" smtClean="0"/>
            <a:t>(</a:t>
          </a:r>
          <a:r>
            <a:rPr lang="en-US" b="0" i="0" dirty="0" smtClean="0"/>
            <a:t>Forfeiting)</a:t>
          </a:r>
          <a:endParaRPr lang="zh-CN" altLang="en-US" dirty="0" smtClean="0"/>
        </a:p>
      </dsp:txBody>
      <dsp:txXfrm rot="10800000">
        <a:off x="1567040" y="2828726"/>
        <a:ext cx="5472684" cy="754327"/>
      </dsp:txXfrm>
    </dsp:sp>
    <dsp:sp modelId="{464110EA-3F32-43B9-977D-3C1D31BC2860}">
      <dsp:nvSpPr>
        <dsp:cNvPr id="9" name="椭圆 8"/>
        <dsp:cNvSpPr/>
      </dsp:nvSpPr>
      <dsp:spPr bwMode="white">
        <a:xfrm>
          <a:off x="1189876" y="2828726"/>
          <a:ext cx="754327" cy="75432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189876" y="2828726"/>
        <a:ext cx="754327" cy="754327"/>
      </dsp:txXfrm>
    </dsp:sp>
    <dsp:sp modelId="{A7CE4162-DB87-47EB-A697-FA9BDA11EBC3}">
      <dsp:nvSpPr>
        <dsp:cNvPr id="12" name="五边形 11"/>
        <dsp:cNvSpPr/>
      </dsp:nvSpPr>
      <dsp:spPr bwMode="white">
        <a:xfrm rot="10800000">
          <a:off x="1567040" y="3771635"/>
          <a:ext cx="5472684" cy="754327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332637" tIns="83820" rIns="156464" bIns="8382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marR="0" lvl="0" algn="l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lang="zh-CN" altLang="en-US" b="0" i="0" dirty="0" smtClean="0"/>
            <a:t>（</a:t>
          </a:r>
          <a:r>
            <a:rPr lang="en-US" altLang="zh-CN" b="0" i="0" dirty="0" smtClean="0"/>
            <a:t>5</a:t>
          </a:r>
          <a:r>
            <a:rPr lang="zh-CN" altLang="en-US" b="0" i="0" dirty="0" smtClean="0"/>
            <a:t>）</a:t>
          </a:r>
          <a:r>
            <a:rPr lang="en-US" b="0" i="0" dirty="0" err="1" smtClean="0"/>
            <a:t>保付代理（Factoring</a:t>
          </a:r>
          <a:r>
            <a:rPr lang="en-US" b="0" i="0" dirty="0" smtClean="0"/>
            <a:t>）</a:t>
          </a:r>
          <a:endParaRPr lang="zh-CN" altLang="en-US" dirty="0" smtClean="0"/>
        </a:p>
      </dsp:txBody>
      <dsp:txXfrm rot="10800000">
        <a:off x="1567040" y="3771635"/>
        <a:ext cx="5472684" cy="754327"/>
      </dsp:txXfrm>
    </dsp:sp>
    <dsp:sp modelId="{89A4DB30-42F5-4174-B996-3E782CF66ADB}">
      <dsp:nvSpPr>
        <dsp:cNvPr id="11" name="椭圆 10"/>
        <dsp:cNvSpPr/>
      </dsp:nvSpPr>
      <dsp:spPr bwMode="white">
        <a:xfrm>
          <a:off x="1189876" y="3771635"/>
          <a:ext cx="754327" cy="75432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189876" y="3771635"/>
        <a:ext cx="754327" cy="75432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D43D8D4D-A49E-4954-9655-3EEE50964DF0}">
      <dsp:nvSpPr>
        <dsp:cNvPr id="4" name="五边形 3"/>
        <dsp:cNvSpPr/>
      </dsp:nvSpPr>
      <dsp:spPr bwMode="white">
        <a:xfrm rot="10800000">
          <a:off x="1881343" y="0"/>
          <a:ext cx="5472684" cy="2011539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887032" tIns="121920" rIns="227584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200" b="0" i="0" dirty="0" smtClean="0"/>
            <a:t>（</a:t>
          </a:r>
          <a:r>
            <a:rPr lang="en-US" altLang="zh-CN" sz="3200" b="0" i="0" dirty="0" smtClean="0"/>
            <a:t>1</a:t>
          </a:r>
          <a:r>
            <a:rPr lang="zh-CN" altLang="en-US" sz="3200" b="0" i="0" dirty="0" smtClean="0"/>
            <a:t>）加价保值法</a:t>
          </a:r>
        </a:p>
      </dsp:txBody>
      <dsp:txXfrm rot="10800000">
        <a:off x="1881343" y="0"/>
        <a:ext cx="5472684" cy="2011539"/>
      </dsp:txXfrm>
    </dsp:sp>
    <dsp:sp modelId="{76103CAC-9EA4-4B33-B654-14EE62F45064}">
      <dsp:nvSpPr>
        <dsp:cNvPr id="3" name="椭圆 2"/>
        <dsp:cNvSpPr/>
      </dsp:nvSpPr>
      <dsp:spPr bwMode="white">
        <a:xfrm>
          <a:off x="875573" y="0"/>
          <a:ext cx="2011539" cy="2011539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875573" y="0"/>
        <a:ext cx="2011539" cy="2011539"/>
      </dsp:txXfrm>
    </dsp:sp>
    <dsp:sp modelId="{32A178C8-4CCC-42AA-9FA4-70399178FE68}">
      <dsp:nvSpPr>
        <dsp:cNvPr id="6" name="五边形 5"/>
        <dsp:cNvSpPr/>
      </dsp:nvSpPr>
      <dsp:spPr bwMode="white">
        <a:xfrm rot="10800000">
          <a:off x="1941159" y="2514423"/>
          <a:ext cx="5472684" cy="2011539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887032" tIns="121920" rIns="227584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i="0" dirty="0" smtClean="0"/>
            <a:t>（</a:t>
          </a:r>
          <a:r>
            <a:rPr lang="en-US" altLang="zh-CN" sz="3200" b="0" i="0" dirty="0" smtClean="0"/>
            <a:t>2</a:t>
          </a:r>
          <a:r>
            <a:rPr lang="zh-CN" altLang="en-US" sz="3200" b="0" i="0" dirty="0" smtClean="0"/>
            <a:t>）</a:t>
          </a:r>
          <a:r>
            <a:rPr lang="zh-CN" altLang="en-US" sz="3200" b="0" i="0" dirty="0" smtClean="0"/>
            <a:t>压价保值法</a:t>
          </a:r>
          <a:endParaRPr lang="zh-CN" altLang="en-US" sz="3200" b="0" i="0" dirty="0" smtClean="0"/>
        </a:p>
      </dsp:txBody>
      <dsp:txXfrm rot="10800000">
        <a:off x="1941159" y="2514423"/>
        <a:ext cx="5472684" cy="2011539"/>
      </dsp:txXfrm>
    </dsp:sp>
    <dsp:sp modelId="{86CC8D11-C709-4774-ACAE-1D1F722709B5}">
      <dsp:nvSpPr>
        <dsp:cNvPr id="5" name="椭圆 4"/>
        <dsp:cNvSpPr/>
      </dsp:nvSpPr>
      <dsp:spPr bwMode="white">
        <a:xfrm>
          <a:off x="875573" y="2514423"/>
          <a:ext cx="2011539" cy="2011539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875573" y="2514423"/>
        <a:ext cx="2011539" cy="201153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757EEA4B-F052-4D6E-AFE0-9E6ED0F21A6C}">
      <dsp:nvSpPr>
        <dsp:cNvPr id="3" name="矩形 2"/>
        <dsp:cNvSpPr/>
      </dsp:nvSpPr>
      <dsp:spPr bwMode="white">
        <a:xfrm>
          <a:off x="343570" y="-360"/>
          <a:ext cx="7544470" cy="4526682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44780" tIns="144780" rIns="144780" bIns="144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800" b="0" i="0" dirty="0" smtClean="0"/>
            <a:t>   </a:t>
          </a:r>
          <a:r>
            <a:rPr lang="zh-CN" altLang="en-US" sz="3200" b="0" i="0" dirty="0" smtClean="0"/>
            <a:t>若交易双发互有进出口，可通过洽商达成协议，使互相交付的商品货值相等或大致相等，且同时或相近时间交货，则虽然协议以某种货币对交易计值，但若采取上述安排，因没有或只进行少量货币交付，就可避免或减少汇率风险。</a:t>
          </a:r>
          <a:endParaRPr lang="zh-CN" altLang="en-US" sz="3200" dirty="0"/>
        </a:p>
      </dsp:txBody>
      <dsp:txXfrm>
        <a:off x="343570" y="-360"/>
        <a:ext cx="7544470" cy="45266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endSty" val="noArr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altLang="zh-CN" dirty="0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6A72FC-1D21-4215-B8AC-18989AB37036}" type="slidenum">
              <a:rPr lang="en-US" altLang="zh-CN" smtClean="0"/>
            </a:fld>
            <a:endParaRPr lang="en-US" altLang="zh-CN"/>
          </a:p>
        </p:txBody>
      </p:sp>
      <p:pic>
        <p:nvPicPr>
          <p:cNvPr id="13" name="Picture 128" descr="a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359900" y="95250"/>
            <a:ext cx="1803400" cy="2070100"/>
          </a:xfrm>
          <a:prstGeom prst="rect">
            <a:avLst/>
          </a:prstGeom>
          <a:noFill/>
        </p:spPr>
      </p:pic>
      <p:pic>
        <p:nvPicPr>
          <p:cNvPr id="14" name="Picture 129" descr="b_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204450" y="1968500"/>
            <a:ext cx="1079500" cy="46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8906 0.01505 -0.38802 0.03033 -0.53472 0.09075 C -0.68142 0.15116 -0.81198 0.322 -0.88055 0.36297 C -0.94913 0.40394 -0.93229 0.34237 -0.94583 0.3370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00" y="20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4629 C -0.07778 0.05393 -0.34948 0.0956 -0.46667 0.09166 C -0.58385 0.08773 -0.63611 -0.0007 -0.70278 0.02314 C -0.76944 0.04699 -0.83247 0.19027 -0.86667 0.23426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8E07-A7C5-4245-9221-775AFD3AABD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8214F-F605-4211-927F-F5A212E7101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altLang="zh-CN" dirty="0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6A72FC-1D21-4215-B8AC-18989AB37036}" type="slidenum">
              <a:rPr lang="en-US" altLang="zh-CN" smtClean="0"/>
            </a:fld>
            <a:endParaRPr lang="en-US" altLang="zh-CN"/>
          </a:p>
        </p:txBody>
      </p:sp>
      <p:pic>
        <p:nvPicPr>
          <p:cNvPr id="13" name="Picture 128" descr="a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359900" y="95250"/>
            <a:ext cx="1803400" cy="2070100"/>
          </a:xfrm>
          <a:prstGeom prst="rect">
            <a:avLst/>
          </a:prstGeom>
          <a:noFill/>
        </p:spPr>
      </p:pic>
      <p:pic>
        <p:nvPicPr>
          <p:cNvPr id="14" name="Picture 129" descr="b_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204450" y="1968500"/>
            <a:ext cx="1079500" cy="46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8906 0.01505 -0.38802 0.03033 -0.53472 0.09075 C -0.68142 0.15116 -0.81198 0.322 -0.88055 0.36297 C -0.94913 0.40394 -0.93229 0.34237 -0.94583 0.3370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00" y="20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4629 C -0.07778 0.05393 -0.34948 0.0956 -0.46667 0.09166 C -0.58385 0.08773 -0.63611 -0.0007 -0.70278 0.02314 C -0.76944 0.04699 -0.83247 0.19027 -0.86667 0.23426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 eaLnBrk="1" latinLnBrk="0" hangingPunct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 eaLnBrk="1" latinLnBrk="0" hangingPunct="1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 eaLnBrk="1" latinLnBrk="0" hangingPunct="1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526E-7833-4A6C-8E06-890420AAE47A}" type="slidenum">
              <a:rPr lang="en-US" altLang="zh-CN" smtClean="0"/>
            </a:fld>
            <a:endParaRPr lang="en-US" altLang="zh-CN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endParaRPr kumimoji="0" 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4267200" y="0"/>
            <a:ext cx="487680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5.2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外汇风险管理办法</a:t>
            </a:r>
            <a:endParaRPr kumimoji="0" lang="en-US" altLang="zh-CN" sz="4100" b="1" i="0" u="none" strike="noStrike" kern="1200" cap="none" spc="0" normalizeH="0" baseline="0" noProof="0" dirty="0">
              <a:ln>
                <a:noFill/>
              </a:ln>
              <a:solidFill>
                <a:srgbClr val="464646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Lucida Sans Unicode" panose="020B060203050402020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9E8-895F-4FCF-B7FF-534FBF686D52}" type="slidenum">
              <a:rPr lang="en-US" altLang="zh-CN" smtClean="0"/>
            </a:fld>
            <a:endParaRPr lang="en-US" altLang="zh-CN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795A2-B132-4300-9DC9-DF8CF032A98C}" type="slidenum">
              <a:rPr lang="en-US" altLang="zh-CN" smtClean="0"/>
            </a:fld>
            <a:endParaRPr lang="en-US" altLang="zh-CN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9E088-F786-48E1-AC00-067E83A9DDEC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2BE0-F584-491B-9E33-F813AEF90C1F}" type="slidenum">
              <a:rPr lang="en-US" altLang="zh-CN" smtClean="0"/>
            </a:fld>
            <a:endParaRPr lang="en-US" altLang="zh-CN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147D-F891-4EDA-BACC-B79D22C28DA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65909-7CA5-48C7-9D87-EFF6AAC70F61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 eaLnBrk="1" latinLnBrk="0" hangingPunct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 eaLnBrk="1" latinLnBrk="0" hangingPunct="1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 eaLnBrk="1" latinLnBrk="0" hangingPunct="1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526E-7833-4A6C-8E06-890420AAE47A}" type="slidenum">
              <a:rPr lang="en-US" altLang="zh-CN" smtClean="0"/>
            </a:fld>
            <a:endParaRPr lang="en-US" altLang="zh-CN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endParaRPr kumimoji="0" 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5257800" y="0"/>
            <a:ext cx="388620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5.1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外汇风险概述</a:t>
            </a:r>
            <a:endParaRPr kumimoji="0" lang="en-US" altLang="zh-CN" sz="4100" b="1" i="0" u="none" strike="noStrike" kern="1200" cap="none" spc="0" normalizeH="0" baseline="0" noProof="0" dirty="0">
              <a:ln>
                <a:noFill/>
              </a:ln>
              <a:solidFill>
                <a:srgbClr val="464646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Lucida Sans Unicode" panose="020B0602030504020204"/>
              <a:ea typeface="+mj-ea"/>
              <a:cs typeface="+mj-cs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0093960" y="330263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E073DF-27A5-40C4-84CE-E83CD94A610F}" type="slidenum">
              <a:rPr lang="en-US" altLang="zh-CN" smtClean="0"/>
            </a:fld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8E07-A7C5-4245-9221-775AFD3AABD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8214F-F605-4211-927F-F5A212E7101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9E8-895F-4FCF-B7FF-534FBF686D52}" type="slidenum">
              <a:rPr lang="en-US" altLang="zh-CN" smtClean="0"/>
            </a:fld>
            <a:endParaRPr lang="en-US" altLang="zh-CN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795A2-B132-4300-9DC9-DF8CF032A98C}" type="slidenum">
              <a:rPr lang="en-US" altLang="zh-CN" smtClean="0"/>
            </a:fld>
            <a:endParaRPr lang="en-US" altLang="zh-CN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9E088-F786-48E1-AC00-067E83A9DDEC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2BE0-F584-491B-9E33-F813AEF90C1F}" type="slidenum">
              <a:rPr lang="en-US" altLang="zh-CN" smtClean="0"/>
            </a:fld>
            <a:endParaRPr lang="en-US" altLang="zh-CN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147D-F891-4EDA-BACC-B79D22C28DA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65909-7CA5-48C7-9D87-EFF6AAC70F61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E073DF-27A5-40C4-84CE-E83CD94A610F}" type="slidenum">
              <a:rPr lang="en-US" altLang="zh-CN" smtClean="0"/>
            </a:fld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8D52F9F-9B01-4A43-A8D0-3AF7C3FD1A92}" type="slidenum">
              <a:rPr lang="en-US" altLang="zh-CN" smtClean="0"/>
            </a:fld>
            <a:endParaRPr lang="en-US" altLang="zh-CN"/>
          </a:p>
        </p:txBody>
      </p:sp>
      <p:pic>
        <p:nvPicPr>
          <p:cNvPr id="11" name="Picture 20" descr="a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625013" y="328613"/>
            <a:ext cx="942975" cy="1082675"/>
          </a:xfrm>
          <a:prstGeom prst="rect">
            <a:avLst/>
          </a:prstGeom>
          <a:noFill/>
        </p:spPr>
      </p:pic>
      <p:pic>
        <p:nvPicPr>
          <p:cNvPr id="16" name="Picture 21" descr="b_1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990600" y="1371600"/>
            <a:ext cx="825500" cy="3587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09045 -0.01597 -0.36945 -0.08727 -0.54306 -0.09537 C -0.71667 -0.10347 -0.93785 -0.05879 -1.04167 -0.0490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00" y="-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0.05949 C 0.00625 0.0581 0.04097 0.0574 0.05399 0.05324 C 0.06701 0.04907 0.06632 0.04907 0.07638 0.03379 C 0.08628 0.01898 0.10538 -0.02269 0.11319 -0.03727 " pathEditMode="relative" rAng="0" ptsTypes="aa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8D52F9F-9B01-4A43-A8D0-3AF7C3FD1A92}" type="slidenum">
              <a:rPr lang="en-US" altLang="zh-CN" smtClean="0"/>
            </a:fld>
            <a:endParaRPr lang="en-US" altLang="zh-CN"/>
          </a:p>
        </p:txBody>
      </p:sp>
      <p:pic>
        <p:nvPicPr>
          <p:cNvPr id="11" name="Picture 20" descr="a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625013" y="328613"/>
            <a:ext cx="942975" cy="1082675"/>
          </a:xfrm>
          <a:prstGeom prst="rect">
            <a:avLst/>
          </a:prstGeom>
          <a:noFill/>
        </p:spPr>
      </p:pic>
      <p:pic>
        <p:nvPicPr>
          <p:cNvPr id="16" name="Picture 21" descr="b_1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990600" y="1371600"/>
            <a:ext cx="825500" cy="3587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09045 -0.01597 -0.36945 -0.08727 -0.54306 -0.09537 C -0.71667 -0.10347 -0.93785 -0.05879 -1.04167 -0.0490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00" y="-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0.05949 C 0.00625 0.0581 0.04097 0.0574 0.05399 0.05324 C 0.06701 0.04907 0.06632 0.04907 0.07638 0.03379 C 0.08628 0.01898 0.10538 -0.02269 0.11319 -0.03727 " pathEditMode="relative" rAng="0" ptsTypes="aa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124200"/>
            <a:ext cx="70866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8900" i="0" dirty="0" smtClean="0">
                <a:solidFill>
                  <a:srgbClr val="FF000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   国际金融</a:t>
            </a:r>
            <a:br>
              <a:rPr lang="en-US" altLang="zh-CN" sz="6000" i="0" dirty="0" smtClean="0">
                <a:solidFill>
                  <a:srgbClr val="FF0000"/>
                </a:solidFill>
                <a:ea typeface="宋体" panose="02010600030101010101" pitchFamily="2" charset="-122"/>
              </a:rPr>
            </a:br>
            <a:br>
              <a:rPr lang="en-US" altLang="zh-CN" sz="6000" i="0" dirty="0" smtClean="0">
                <a:solidFill>
                  <a:srgbClr val="FF0000"/>
                </a:solidFill>
                <a:ea typeface="宋体" panose="02010600030101010101" pitchFamily="2" charset="-122"/>
              </a:rPr>
            </a:br>
            <a:r>
              <a:rPr lang="en-US" altLang="zh-CN" sz="6000" i="0" dirty="0" smtClean="0">
                <a:solidFill>
                  <a:srgbClr val="FF0000"/>
                </a:solidFill>
                <a:ea typeface="宋体" panose="02010600030101010101" pitchFamily="2" charset="-122"/>
              </a:rPr>
              <a:t>    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章  </a:t>
            </a:r>
            <a:r>
              <a:rPr lang="zh-CN" altLang="en-US" sz="4000" i="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外汇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风险管理</a:t>
            </a:r>
            <a:br>
              <a:rPr lang="en-US" altLang="zh-CN" sz="4000" i="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en-US" altLang="zh-CN" sz="4000" i="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</a:t>
            </a:r>
            <a:endParaRPr lang="en-US" altLang="zh-CN" sz="7300" i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副标题 1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>
                <a:effectLst/>
              </a:rPr>
              <a:t>调整价格法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>
                <a:effectLst/>
              </a:rPr>
              <a:t>对销贸易法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>
                <a:effectLst/>
              </a:rPr>
              <a:t>制定和完善交易制度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    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为</a:t>
            </a:r>
            <a:r>
              <a:rPr lang="zh-CN" altLang="en-US" dirty="0"/>
              <a:t>加强管理和规避风险，各家银行总行都规定了各基层经营部门可留下供业务周转的外汇、外钞数量，超过部分应及时上调，不足则应如实反应请求上级拨给。此外，还应及时上报情况，这是为了让总行及时把握全面情况，并利用总行人才相对集中和对外联系方便等优势，做较透彻的分析，并借助与国际外汇市场联系，通过适当交易和综合运作规避汇率风险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0" dirty="0">
                <a:effectLst/>
              </a:rPr>
              <a:t>综合管理办法</a:t>
            </a:r>
            <a:br>
              <a:rPr lang="zh-CN" altLang="en-US" b="0" dirty="0">
                <a:effectLst/>
              </a:rPr>
            </a:br>
            <a:endParaRPr lang="zh-CN" altLang="en-US" b="0" dirty="0">
              <a:effectLst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gray">
          <a:xfrm>
            <a:off x="2209800" y="2167467"/>
            <a:ext cx="44958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9050">
                  <a:solidFill>
                    <a:srgbClr val="FFFFFF"/>
                  </a:solidFill>
                  <a:round/>
                </a:ln>
                <a:solidFill>
                  <a:schemeClr val="accent1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 panose="020B0604020202020204"/>
                <a:cs typeface="Arial" panose="020B0604020202020204"/>
              </a:rPr>
              <a:t>Thank You !</a:t>
            </a:r>
            <a:endParaRPr lang="zh-CN" altLang="en-US" sz="3600" b="1" kern="10" dirty="0">
              <a:ln w="19050">
                <a:solidFill>
                  <a:srgbClr val="FFFFFF"/>
                </a:solidFill>
                <a:round/>
              </a:ln>
              <a:solidFill>
                <a:schemeClr val="accent1"/>
              </a:solidFill>
              <a:effectLst>
                <a:outerShdw dist="53882" dir="2700000" algn="ctr" rotWithShape="0">
                  <a:schemeClr val="tx1">
                    <a:alpha val="50000"/>
                  </a:scheme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2" name="副标题 1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zh-CN" altLang="zh-CN" dirty="0"/>
          </a:p>
          <a:p>
            <a:r>
              <a:rPr lang="en-US" altLang="zh-CN" dirty="0"/>
              <a:t>Foreign Exchange </a:t>
            </a:r>
            <a:r>
              <a:rPr lang="en-US" altLang="zh-CN" dirty="0" smtClean="0"/>
              <a:t>Risk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又</a:t>
            </a:r>
            <a:r>
              <a:rPr lang="zh-CN" altLang="zh-CN" dirty="0"/>
              <a:t>称汇率风险，是指在一定时期内，由于国际外汇市场汇率发生变化，造成以外币计价的资产（债权、权益）和负债（债务、义务）带来损益的可能性。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81000" y="33813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zh-CN" dirty="0" smtClean="0"/>
              <a:t>外汇风险</a:t>
            </a:r>
            <a:r>
              <a:rPr lang="zh-CN" altLang="en-US" dirty="0" smtClean="0"/>
              <a:t>的概念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013450" y="22225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>
                <a:effectLst/>
              </a:rPr>
              <a:t>外汇风险的构成</a:t>
            </a:r>
            <a:r>
              <a:rPr lang="zh-CN" altLang="zh-CN" dirty="0" smtClean="0">
                <a:effectLst/>
              </a:rPr>
              <a:t>要素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>
                <a:effectLst/>
              </a:rPr>
              <a:t>外汇风险的</a:t>
            </a:r>
            <a:r>
              <a:rPr lang="zh-CN" altLang="zh-CN" dirty="0" smtClean="0">
                <a:effectLst/>
              </a:rPr>
              <a:t>类型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effectLst/>
              </a:rPr>
              <a:t>外汇曝露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外汇风险对经济的影响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>
                <a:effectLst/>
              </a:rPr>
              <a:t>计价货币的选择和搭配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>
                <a:effectLst/>
              </a:rPr>
              <a:t>平衡抵消法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>
                <a:effectLst/>
              </a:rPr>
              <a:t>利用国际借贷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GQwMzY0NzgyN2RmNmM5M2EyMWQyNzZiMDU2YzNhNzM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398</Words>
  <Application>WPS 演示</Application>
  <PresentationFormat>全屏显示(4:3)</PresentationFormat>
  <Paragraphs>34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Wingdings 3</vt:lpstr>
      <vt:lpstr>Verdana</vt:lpstr>
      <vt:lpstr>Wingdings 2</vt:lpstr>
      <vt:lpstr>华文楷体</vt:lpstr>
      <vt:lpstr>Lucida Sans Unicode</vt:lpstr>
      <vt:lpstr>华文琥珀</vt:lpstr>
      <vt:lpstr>方正舒体</vt:lpstr>
      <vt:lpstr>Arial</vt:lpstr>
      <vt:lpstr>楷体</vt:lpstr>
      <vt:lpstr>微软雅黑</vt:lpstr>
      <vt:lpstr>Arial Unicode MS</vt:lpstr>
      <vt:lpstr>黑体</vt:lpstr>
      <vt:lpstr>Calibri</vt:lpstr>
      <vt:lpstr>聚合</vt:lpstr>
      <vt:lpstr>1_聚合</vt:lpstr>
      <vt:lpstr>   国际金融      第5章  外汇风险管理                      </vt:lpstr>
      <vt:lpstr>外汇风险的概念</vt:lpstr>
      <vt:lpstr>外汇风险的构成要素</vt:lpstr>
      <vt:lpstr>外汇风险的类型</vt:lpstr>
      <vt:lpstr>外汇曝露</vt:lpstr>
      <vt:lpstr>外汇风险对经济的影响</vt:lpstr>
      <vt:lpstr>计价货币的选择和搭配</vt:lpstr>
      <vt:lpstr>平衡抵消法</vt:lpstr>
      <vt:lpstr>利用国际借贷</vt:lpstr>
      <vt:lpstr>调整价格法</vt:lpstr>
      <vt:lpstr>对销贸易法</vt:lpstr>
      <vt:lpstr>制定和完善交易制度</vt:lpstr>
      <vt:lpstr>综合管理办法 </vt:lpstr>
      <vt:lpstr>PowerPoint 演示文稿</vt:lpstr>
    </vt:vector>
  </TitlesOfParts>
  <Company>Guild Design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岁月静好</cp:lastModifiedBy>
  <cp:revision>158</cp:revision>
  <dcterms:created xsi:type="dcterms:W3CDTF">2007-02-20T07:59:00Z</dcterms:created>
  <dcterms:modified xsi:type="dcterms:W3CDTF">2024-08-08T02:08:37Z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CFB19CEC5017467F9D219A0DE76F3501_13</vt:lpwstr>
  </property>
  <property fmtid="{D5CDD505-2E9C-101B-9397-08002B2CF9AE}" pid="3" name="KSOProductBuildVer">
    <vt:lpwstr>2052-12.1.0.16120</vt:lpwstr>
  </property>
</Properties>
</file>